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362670" y="342809"/>
            <a:ext cx="73025" cy="73660"/>
          </a:xfrm>
          <a:custGeom>
            <a:avLst/>
            <a:gdLst/>
            <a:ahLst/>
            <a:cxnLst/>
            <a:rect l="l" t="t" r="r" b="b"/>
            <a:pathLst>
              <a:path w="73025" h="73659">
                <a:moveTo>
                  <a:pt x="36774" y="0"/>
                </a:moveTo>
                <a:lnTo>
                  <a:pt x="0" y="36755"/>
                </a:lnTo>
                <a:lnTo>
                  <a:pt x="36774" y="73511"/>
                </a:lnTo>
                <a:lnTo>
                  <a:pt x="72706" y="36755"/>
                </a:lnTo>
                <a:lnTo>
                  <a:pt x="3677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874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001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989109" y="454829"/>
            <a:ext cx="169545" cy="193675"/>
          </a:xfrm>
          <a:custGeom>
            <a:avLst/>
            <a:gdLst/>
            <a:ahLst/>
            <a:cxnLst/>
            <a:rect l="l" t="t" r="r" b="b"/>
            <a:pathLst>
              <a:path w="169545" h="193675">
                <a:moveTo>
                  <a:pt x="135780" y="18377"/>
                </a:moveTo>
                <a:lnTo>
                  <a:pt x="78838" y="18377"/>
                </a:lnTo>
                <a:lnTo>
                  <a:pt x="97235" y="20127"/>
                </a:lnTo>
                <a:lnTo>
                  <a:pt x="105120" y="22753"/>
                </a:lnTo>
                <a:lnTo>
                  <a:pt x="127019" y="56009"/>
                </a:lnTo>
                <a:lnTo>
                  <a:pt x="126143" y="63008"/>
                </a:lnTo>
                <a:lnTo>
                  <a:pt x="110374" y="78763"/>
                </a:lnTo>
                <a:lnTo>
                  <a:pt x="98112" y="81390"/>
                </a:lnTo>
                <a:lnTo>
                  <a:pt x="79714" y="83139"/>
                </a:lnTo>
                <a:lnTo>
                  <a:pt x="45552" y="88389"/>
                </a:lnTo>
                <a:lnTo>
                  <a:pt x="38544" y="91015"/>
                </a:lnTo>
                <a:lnTo>
                  <a:pt x="30660" y="93642"/>
                </a:lnTo>
                <a:lnTo>
                  <a:pt x="2629" y="122521"/>
                </a:lnTo>
                <a:lnTo>
                  <a:pt x="0" y="140023"/>
                </a:lnTo>
                <a:lnTo>
                  <a:pt x="0" y="147025"/>
                </a:lnTo>
                <a:lnTo>
                  <a:pt x="22776" y="183781"/>
                </a:lnTo>
                <a:lnTo>
                  <a:pt x="61320" y="193410"/>
                </a:lnTo>
                <a:lnTo>
                  <a:pt x="73583" y="193410"/>
                </a:lnTo>
                <a:lnTo>
                  <a:pt x="109498" y="178531"/>
                </a:lnTo>
                <a:lnTo>
                  <a:pt x="113001" y="175032"/>
                </a:lnTo>
                <a:lnTo>
                  <a:pt x="63069" y="175032"/>
                </a:lnTo>
                <a:lnTo>
                  <a:pt x="55189" y="174155"/>
                </a:lnTo>
                <a:lnTo>
                  <a:pt x="23652" y="146148"/>
                </a:lnTo>
                <a:lnTo>
                  <a:pt x="22776" y="138273"/>
                </a:lnTo>
                <a:lnTo>
                  <a:pt x="22776" y="132147"/>
                </a:lnTo>
                <a:lnTo>
                  <a:pt x="63946" y="103267"/>
                </a:lnTo>
                <a:lnTo>
                  <a:pt x="106869" y="96264"/>
                </a:lnTo>
                <a:lnTo>
                  <a:pt x="112127" y="95391"/>
                </a:lnTo>
                <a:lnTo>
                  <a:pt x="122637" y="91892"/>
                </a:lnTo>
                <a:lnTo>
                  <a:pt x="126143" y="88389"/>
                </a:lnTo>
                <a:lnTo>
                  <a:pt x="148919" y="88389"/>
                </a:lnTo>
                <a:lnTo>
                  <a:pt x="148919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8" y="28879"/>
                </a:lnTo>
                <a:lnTo>
                  <a:pt x="140158" y="23627"/>
                </a:lnTo>
                <a:lnTo>
                  <a:pt x="135780" y="18377"/>
                </a:lnTo>
                <a:close/>
              </a:path>
              <a:path w="169545" h="193675">
                <a:moveTo>
                  <a:pt x="149044" y="156651"/>
                </a:moveTo>
                <a:lnTo>
                  <a:pt x="128769" y="156651"/>
                </a:lnTo>
                <a:lnTo>
                  <a:pt x="128769" y="163653"/>
                </a:lnTo>
                <a:lnTo>
                  <a:pt x="154174" y="188157"/>
                </a:lnTo>
                <a:lnTo>
                  <a:pt x="162058" y="188157"/>
                </a:lnTo>
                <a:lnTo>
                  <a:pt x="169066" y="187284"/>
                </a:lnTo>
                <a:lnTo>
                  <a:pt x="169066" y="169779"/>
                </a:lnTo>
                <a:lnTo>
                  <a:pt x="162058" y="169779"/>
                </a:lnTo>
                <a:lnTo>
                  <a:pt x="155927" y="168906"/>
                </a:lnTo>
                <a:lnTo>
                  <a:pt x="154174" y="167153"/>
                </a:lnTo>
                <a:lnTo>
                  <a:pt x="152421" y="166279"/>
                </a:lnTo>
                <a:lnTo>
                  <a:pt x="150668" y="163653"/>
                </a:lnTo>
                <a:lnTo>
                  <a:pt x="149795" y="161903"/>
                </a:lnTo>
                <a:lnTo>
                  <a:pt x="149044" y="156651"/>
                </a:lnTo>
                <a:close/>
              </a:path>
              <a:path w="169545" h="193675">
                <a:moveTo>
                  <a:pt x="148919" y="88389"/>
                </a:moveTo>
                <a:lnTo>
                  <a:pt x="127019" y="88389"/>
                </a:lnTo>
                <a:lnTo>
                  <a:pt x="127019" y="117269"/>
                </a:lnTo>
                <a:lnTo>
                  <a:pt x="126143" y="124271"/>
                </a:lnTo>
                <a:lnTo>
                  <a:pt x="125266" y="130397"/>
                </a:lnTo>
                <a:lnTo>
                  <a:pt x="123514" y="135650"/>
                </a:lnTo>
                <a:lnTo>
                  <a:pt x="121761" y="141776"/>
                </a:lnTo>
                <a:lnTo>
                  <a:pt x="92853" y="168906"/>
                </a:lnTo>
                <a:lnTo>
                  <a:pt x="63069" y="175032"/>
                </a:lnTo>
                <a:lnTo>
                  <a:pt x="113001" y="175032"/>
                </a:lnTo>
                <a:lnTo>
                  <a:pt x="115629" y="172405"/>
                </a:lnTo>
                <a:lnTo>
                  <a:pt x="127896" y="156651"/>
                </a:lnTo>
                <a:lnTo>
                  <a:pt x="149044" y="156651"/>
                </a:lnTo>
                <a:lnTo>
                  <a:pt x="148919" y="155777"/>
                </a:lnTo>
                <a:lnTo>
                  <a:pt x="148919" y="88389"/>
                </a:lnTo>
                <a:close/>
              </a:path>
              <a:path w="169545" h="193675">
                <a:moveTo>
                  <a:pt x="169066" y="168029"/>
                </a:moveTo>
                <a:lnTo>
                  <a:pt x="162058" y="169779"/>
                </a:lnTo>
                <a:lnTo>
                  <a:pt x="169066" y="169779"/>
                </a:lnTo>
                <a:lnTo>
                  <a:pt x="169066" y="168029"/>
                </a:lnTo>
                <a:close/>
              </a:path>
              <a:path w="169545" h="193675">
                <a:moveTo>
                  <a:pt x="93730" y="0"/>
                </a:moveTo>
                <a:lnTo>
                  <a:pt x="81467" y="0"/>
                </a:lnTo>
                <a:lnTo>
                  <a:pt x="66575" y="873"/>
                </a:lnTo>
                <a:lnTo>
                  <a:pt x="29783" y="14001"/>
                </a:lnTo>
                <a:lnTo>
                  <a:pt x="12262" y="39381"/>
                </a:lnTo>
                <a:lnTo>
                  <a:pt x="9636" y="46380"/>
                </a:lnTo>
                <a:lnTo>
                  <a:pt x="8760" y="53383"/>
                </a:lnTo>
                <a:lnTo>
                  <a:pt x="7884" y="61259"/>
                </a:lnTo>
                <a:lnTo>
                  <a:pt x="29783" y="61259"/>
                </a:lnTo>
                <a:lnTo>
                  <a:pt x="31536" y="50757"/>
                </a:lnTo>
                <a:lnTo>
                  <a:pt x="34162" y="42004"/>
                </a:lnTo>
                <a:lnTo>
                  <a:pt x="69204" y="19250"/>
                </a:lnTo>
                <a:lnTo>
                  <a:pt x="78838" y="18377"/>
                </a:lnTo>
                <a:lnTo>
                  <a:pt x="135780" y="18377"/>
                </a:lnTo>
                <a:lnTo>
                  <a:pt x="132274" y="14001"/>
                </a:lnTo>
                <a:lnTo>
                  <a:pt x="127019" y="10502"/>
                </a:lnTo>
                <a:lnTo>
                  <a:pt x="122637" y="7875"/>
                </a:lnTo>
                <a:lnTo>
                  <a:pt x="117382" y="5249"/>
                </a:lnTo>
                <a:lnTo>
                  <a:pt x="105996" y="1749"/>
                </a:lnTo>
                <a:lnTo>
                  <a:pt x="9373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358761" y="454829"/>
            <a:ext cx="172720" cy="193675"/>
          </a:xfrm>
          <a:custGeom>
            <a:avLst/>
            <a:gdLst/>
            <a:ahLst/>
            <a:cxnLst/>
            <a:rect l="l" t="t" r="r" b="b"/>
            <a:pathLst>
              <a:path w="172720" h="193675">
                <a:moveTo>
                  <a:pt x="96369" y="0"/>
                </a:moveTo>
                <a:lnTo>
                  <a:pt x="76212" y="0"/>
                </a:lnTo>
                <a:lnTo>
                  <a:pt x="66607" y="1749"/>
                </a:lnTo>
                <a:lnTo>
                  <a:pt x="28045" y="21877"/>
                </a:lnTo>
                <a:lnTo>
                  <a:pt x="3505" y="68261"/>
                </a:lnTo>
                <a:lnTo>
                  <a:pt x="0" y="97141"/>
                </a:lnTo>
                <a:lnTo>
                  <a:pt x="1752" y="116395"/>
                </a:lnTo>
                <a:lnTo>
                  <a:pt x="3505" y="125148"/>
                </a:lnTo>
                <a:lnTo>
                  <a:pt x="8764" y="142649"/>
                </a:lnTo>
                <a:lnTo>
                  <a:pt x="17528" y="158404"/>
                </a:lnTo>
                <a:lnTo>
                  <a:pt x="22786" y="164530"/>
                </a:lnTo>
                <a:lnTo>
                  <a:pt x="28045" y="171529"/>
                </a:lnTo>
                <a:lnTo>
                  <a:pt x="66607" y="191660"/>
                </a:lnTo>
                <a:lnTo>
                  <a:pt x="76212" y="193410"/>
                </a:lnTo>
                <a:lnTo>
                  <a:pt x="96369" y="193410"/>
                </a:lnTo>
                <a:lnTo>
                  <a:pt x="138437" y="176782"/>
                </a:lnTo>
                <a:lnTo>
                  <a:pt x="140469" y="175032"/>
                </a:lnTo>
                <a:lnTo>
                  <a:pt x="86729" y="175032"/>
                </a:lnTo>
                <a:lnTo>
                  <a:pt x="78841" y="174155"/>
                </a:lnTo>
                <a:lnTo>
                  <a:pt x="42944" y="155777"/>
                </a:lnTo>
                <a:lnTo>
                  <a:pt x="24539" y="118145"/>
                </a:lnTo>
                <a:lnTo>
                  <a:pt x="22786" y="97141"/>
                </a:lnTo>
                <a:lnTo>
                  <a:pt x="23663" y="82263"/>
                </a:lnTo>
                <a:lnTo>
                  <a:pt x="38562" y="42881"/>
                </a:lnTo>
                <a:lnTo>
                  <a:pt x="71830" y="20127"/>
                </a:lnTo>
                <a:lnTo>
                  <a:pt x="86729" y="18377"/>
                </a:lnTo>
                <a:lnTo>
                  <a:pt x="140470" y="18377"/>
                </a:lnTo>
                <a:lnTo>
                  <a:pt x="138437" y="16627"/>
                </a:lnTo>
                <a:lnTo>
                  <a:pt x="131426" y="11375"/>
                </a:lnTo>
                <a:lnTo>
                  <a:pt x="123538" y="7875"/>
                </a:lnTo>
                <a:lnTo>
                  <a:pt x="114774" y="4372"/>
                </a:lnTo>
                <a:lnTo>
                  <a:pt x="106010" y="1749"/>
                </a:lnTo>
                <a:lnTo>
                  <a:pt x="96369" y="0"/>
                </a:lnTo>
                <a:close/>
              </a:path>
              <a:path w="172720" h="193675">
                <a:moveTo>
                  <a:pt x="140470" y="18377"/>
                </a:moveTo>
                <a:lnTo>
                  <a:pt x="86729" y="18377"/>
                </a:lnTo>
                <a:lnTo>
                  <a:pt x="94617" y="19250"/>
                </a:lnTo>
                <a:lnTo>
                  <a:pt x="101628" y="20127"/>
                </a:lnTo>
                <a:lnTo>
                  <a:pt x="134931" y="42881"/>
                </a:lnTo>
                <a:lnTo>
                  <a:pt x="149795" y="82263"/>
                </a:lnTo>
                <a:lnTo>
                  <a:pt x="150672" y="97141"/>
                </a:lnTo>
                <a:lnTo>
                  <a:pt x="149795" y="111143"/>
                </a:lnTo>
                <a:lnTo>
                  <a:pt x="134931" y="150525"/>
                </a:lnTo>
                <a:lnTo>
                  <a:pt x="101628" y="173279"/>
                </a:lnTo>
                <a:lnTo>
                  <a:pt x="86729" y="175032"/>
                </a:lnTo>
                <a:lnTo>
                  <a:pt x="140469" y="175032"/>
                </a:lnTo>
                <a:lnTo>
                  <a:pt x="163818" y="142649"/>
                </a:lnTo>
                <a:lnTo>
                  <a:pt x="172582" y="106767"/>
                </a:lnTo>
                <a:lnTo>
                  <a:pt x="172582" y="86639"/>
                </a:lnTo>
                <a:lnTo>
                  <a:pt x="160312" y="42881"/>
                </a:lnTo>
                <a:lnTo>
                  <a:pt x="144537" y="21877"/>
                </a:lnTo>
                <a:lnTo>
                  <a:pt x="140470" y="1837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874"/>
                </a:lnTo>
                <a:lnTo>
                  <a:pt x="124380" y="10502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001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745083" y="454829"/>
            <a:ext cx="168275" cy="193675"/>
          </a:xfrm>
          <a:custGeom>
            <a:avLst/>
            <a:gdLst/>
            <a:ahLst/>
            <a:cxnLst/>
            <a:rect l="l" t="t" r="r" b="b"/>
            <a:pathLst>
              <a:path w="168275" h="193675">
                <a:moveTo>
                  <a:pt x="135773" y="18377"/>
                </a:moveTo>
                <a:lnTo>
                  <a:pt x="78841" y="18377"/>
                </a:lnTo>
                <a:lnTo>
                  <a:pt x="97246" y="20127"/>
                </a:lnTo>
                <a:lnTo>
                  <a:pt x="105134" y="22753"/>
                </a:lnTo>
                <a:lnTo>
                  <a:pt x="112145" y="26253"/>
                </a:lnTo>
                <a:lnTo>
                  <a:pt x="118280" y="31502"/>
                </a:lnTo>
                <a:lnTo>
                  <a:pt x="120033" y="34129"/>
                </a:lnTo>
                <a:lnTo>
                  <a:pt x="122662" y="37632"/>
                </a:lnTo>
                <a:lnTo>
                  <a:pt x="124380" y="42004"/>
                </a:lnTo>
                <a:lnTo>
                  <a:pt x="126132" y="50757"/>
                </a:lnTo>
                <a:lnTo>
                  <a:pt x="126132" y="56009"/>
                </a:lnTo>
                <a:lnTo>
                  <a:pt x="109516" y="78763"/>
                </a:lnTo>
                <a:lnTo>
                  <a:pt x="97246" y="81390"/>
                </a:lnTo>
                <a:lnTo>
                  <a:pt x="45573" y="88389"/>
                </a:lnTo>
                <a:lnTo>
                  <a:pt x="7887" y="110270"/>
                </a:lnTo>
                <a:lnTo>
                  <a:pt x="0" y="131274"/>
                </a:lnTo>
                <a:lnTo>
                  <a:pt x="0" y="147025"/>
                </a:lnTo>
                <a:lnTo>
                  <a:pt x="21910" y="183781"/>
                </a:lnTo>
                <a:lnTo>
                  <a:pt x="60437" y="193410"/>
                </a:lnTo>
                <a:lnTo>
                  <a:pt x="72706" y="193410"/>
                </a:lnTo>
                <a:lnTo>
                  <a:pt x="108639" y="178531"/>
                </a:lnTo>
                <a:lnTo>
                  <a:pt x="112644" y="175032"/>
                </a:lnTo>
                <a:lnTo>
                  <a:pt x="62190" y="175032"/>
                </a:lnTo>
                <a:lnTo>
                  <a:pt x="55178" y="174155"/>
                </a:lnTo>
                <a:lnTo>
                  <a:pt x="22786" y="146148"/>
                </a:lnTo>
                <a:lnTo>
                  <a:pt x="21910" y="138273"/>
                </a:lnTo>
                <a:lnTo>
                  <a:pt x="22786" y="132147"/>
                </a:lnTo>
                <a:lnTo>
                  <a:pt x="63066" y="103267"/>
                </a:lnTo>
                <a:lnTo>
                  <a:pt x="106886" y="96264"/>
                </a:lnTo>
                <a:lnTo>
                  <a:pt x="112145" y="95391"/>
                </a:lnTo>
                <a:lnTo>
                  <a:pt x="117403" y="93642"/>
                </a:lnTo>
                <a:lnTo>
                  <a:pt x="121785" y="91892"/>
                </a:lnTo>
                <a:lnTo>
                  <a:pt x="124380" y="90139"/>
                </a:lnTo>
                <a:lnTo>
                  <a:pt x="125256" y="88389"/>
                </a:lnTo>
                <a:lnTo>
                  <a:pt x="148043" y="88389"/>
                </a:lnTo>
                <a:lnTo>
                  <a:pt x="148043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4" y="28879"/>
                </a:lnTo>
                <a:lnTo>
                  <a:pt x="135773" y="18377"/>
                </a:lnTo>
                <a:close/>
              </a:path>
              <a:path w="168275" h="193675">
                <a:moveTo>
                  <a:pt x="148167" y="156651"/>
                </a:moveTo>
                <a:lnTo>
                  <a:pt x="127885" y="156651"/>
                </a:lnTo>
                <a:lnTo>
                  <a:pt x="127885" y="163653"/>
                </a:lnTo>
                <a:lnTo>
                  <a:pt x="154177" y="188157"/>
                </a:lnTo>
                <a:lnTo>
                  <a:pt x="162065" y="188157"/>
                </a:lnTo>
                <a:lnTo>
                  <a:pt x="168200" y="187284"/>
                </a:lnTo>
                <a:lnTo>
                  <a:pt x="168200" y="169779"/>
                </a:lnTo>
                <a:lnTo>
                  <a:pt x="161189" y="169779"/>
                </a:lnTo>
                <a:lnTo>
                  <a:pt x="155930" y="168906"/>
                </a:lnTo>
                <a:lnTo>
                  <a:pt x="153301" y="167153"/>
                </a:lnTo>
                <a:lnTo>
                  <a:pt x="151548" y="166279"/>
                </a:lnTo>
                <a:lnTo>
                  <a:pt x="150672" y="163653"/>
                </a:lnTo>
                <a:lnTo>
                  <a:pt x="148919" y="161903"/>
                </a:lnTo>
                <a:lnTo>
                  <a:pt x="148167" y="156651"/>
                </a:lnTo>
                <a:close/>
              </a:path>
              <a:path w="168275" h="193675">
                <a:moveTo>
                  <a:pt x="148043" y="88389"/>
                </a:moveTo>
                <a:lnTo>
                  <a:pt x="126132" y="88389"/>
                </a:lnTo>
                <a:lnTo>
                  <a:pt x="126132" y="124271"/>
                </a:lnTo>
                <a:lnTo>
                  <a:pt x="125256" y="130397"/>
                </a:lnTo>
                <a:lnTo>
                  <a:pt x="98122" y="166279"/>
                </a:lnTo>
                <a:lnTo>
                  <a:pt x="62190" y="175032"/>
                </a:lnTo>
                <a:lnTo>
                  <a:pt x="112644" y="175032"/>
                </a:lnTo>
                <a:lnTo>
                  <a:pt x="115650" y="172405"/>
                </a:lnTo>
                <a:lnTo>
                  <a:pt x="121785" y="164530"/>
                </a:lnTo>
                <a:lnTo>
                  <a:pt x="127009" y="156651"/>
                </a:lnTo>
                <a:lnTo>
                  <a:pt x="148167" y="156651"/>
                </a:lnTo>
                <a:lnTo>
                  <a:pt x="148043" y="155777"/>
                </a:lnTo>
                <a:lnTo>
                  <a:pt x="148043" y="88389"/>
                </a:lnTo>
                <a:close/>
              </a:path>
              <a:path w="168275" h="193675">
                <a:moveTo>
                  <a:pt x="168200" y="168029"/>
                </a:moveTo>
                <a:lnTo>
                  <a:pt x="165571" y="168906"/>
                </a:lnTo>
                <a:lnTo>
                  <a:pt x="161189" y="169779"/>
                </a:lnTo>
                <a:lnTo>
                  <a:pt x="168200" y="169779"/>
                </a:lnTo>
                <a:lnTo>
                  <a:pt x="168200" y="168029"/>
                </a:lnTo>
                <a:close/>
              </a:path>
              <a:path w="168275" h="193675">
                <a:moveTo>
                  <a:pt x="93740" y="0"/>
                </a:moveTo>
                <a:lnTo>
                  <a:pt x="81471" y="0"/>
                </a:lnTo>
                <a:lnTo>
                  <a:pt x="66572" y="873"/>
                </a:lnTo>
                <a:lnTo>
                  <a:pt x="29797" y="14001"/>
                </a:lnTo>
                <a:lnTo>
                  <a:pt x="21033" y="22753"/>
                </a:lnTo>
                <a:lnTo>
                  <a:pt x="16651" y="28003"/>
                </a:lnTo>
                <a:lnTo>
                  <a:pt x="14022" y="33255"/>
                </a:lnTo>
                <a:lnTo>
                  <a:pt x="11393" y="39381"/>
                </a:lnTo>
                <a:lnTo>
                  <a:pt x="7887" y="53383"/>
                </a:lnTo>
                <a:lnTo>
                  <a:pt x="7011" y="61259"/>
                </a:lnTo>
                <a:lnTo>
                  <a:pt x="29797" y="61259"/>
                </a:lnTo>
                <a:lnTo>
                  <a:pt x="30674" y="50757"/>
                </a:lnTo>
                <a:lnTo>
                  <a:pt x="33303" y="42004"/>
                </a:lnTo>
                <a:lnTo>
                  <a:pt x="68324" y="19250"/>
                </a:lnTo>
                <a:lnTo>
                  <a:pt x="78841" y="18377"/>
                </a:lnTo>
                <a:lnTo>
                  <a:pt x="135773" y="18377"/>
                </a:lnTo>
                <a:lnTo>
                  <a:pt x="131391" y="14001"/>
                </a:lnTo>
                <a:lnTo>
                  <a:pt x="127009" y="10502"/>
                </a:lnTo>
                <a:lnTo>
                  <a:pt x="116527" y="5249"/>
                </a:lnTo>
                <a:lnTo>
                  <a:pt x="105134" y="1749"/>
                </a:lnTo>
                <a:lnTo>
                  <a:pt x="937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8007900" y="449576"/>
            <a:ext cx="181610" cy="270510"/>
          </a:xfrm>
          <a:custGeom>
            <a:avLst/>
            <a:gdLst/>
            <a:ahLst/>
            <a:cxnLst/>
            <a:rect l="l" t="t" r="r" b="b"/>
            <a:pathLst>
              <a:path w="181609" h="270509">
                <a:moveTo>
                  <a:pt x="57807" y="213541"/>
                </a:moveTo>
                <a:lnTo>
                  <a:pt x="4382" y="213541"/>
                </a:lnTo>
                <a:lnTo>
                  <a:pt x="5258" y="221416"/>
                </a:lnTo>
                <a:lnTo>
                  <a:pt x="25380" y="253797"/>
                </a:lnTo>
                <a:lnTo>
                  <a:pt x="71830" y="269550"/>
                </a:lnTo>
                <a:lnTo>
                  <a:pt x="85817" y="270425"/>
                </a:lnTo>
                <a:lnTo>
                  <a:pt x="102469" y="270425"/>
                </a:lnTo>
                <a:lnTo>
                  <a:pt x="140155" y="261673"/>
                </a:lnTo>
                <a:lnTo>
                  <a:pt x="172547" y="232791"/>
                </a:lnTo>
                <a:lnTo>
                  <a:pt x="83188" y="232791"/>
                </a:lnTo>
                <a:lnTo>
                  <a:pt x="75336" y="231042"/>
                </a:lnTo>
                <a:lnTo>
                  <a:pt x="69201" y="229292"/>
                </a:lnTo>
                <a:lnTo>
                  <a:pt x="64819" y="226666"/>
                </a:lnTo>
                <a:lnTo>
                  <a:pt x="62190" y="224043"/>
                </a:lnTo>
                <a:lnTo>
                  <a:pt x="58684" y="217040"/>
                </a:lnTo>
                <a:lnTo>
                  <a:pt x="57807" y="213541"/>
                </a:lnTo>
                <a:close/>
              </a:path>
              <a:path w="181609" h="270509">
                <a:moveTo>
                  <a:pt x="181311" y="166279"/>
                </a:moveTo>
                <a:lnTo>
                  <a:pt x="131391" y="166279"/>
                </a:lnTo>
                <a:lnTo>
                  <a:pt x="131391" y="200412"/>
                </a:lnTo>
                <a:lnTo>
                  <a:pt x="129638" y="209164"/>
                </a:lnTo>
                <a:lnTo>
                  <a:pt x="92829" y="232791"/>
                </a:lnTo>
                <a:lnTo>
                  <a:pt x="172547" y="232791"/>
                </a:lnTo>
                <a:lnTo>
                  <a:pt x="175176" y="225792"/>
                </a:lnTo>
                <a:lnTo>
                  <a:pt x="177805" y="217917"/>
                </a:lnTo>
                <a:lnTo>
                  <a:pt x="179558" y="210914"/>
                </a:lnTo>
                <a:lnTo>
                  <a:pt x="181311" y="196913"/>
                </a:lnTo>
                <a:lnTo>
                  <a:pt x="181311" y="166279"/>
                </a:lnTo>
                <a:close/>
              </a:path>
              <a:path w="181609" h="270509">
                <a:moveTo>
                  <a:pt x="77965" y="0"/>
                </a:moveTo>
                <a:lnTo>
                  <a:pt x="70077" y="0"/>
                </a:lnTo>
                <a:lnTo>
                  <a:pt x="63066" y="876"/>
                </a:lnTo>
                <a:lnTo>
                  <a:pt x="28886" y="18377"/>
                </a:lnTo>
                <a:lnTo>
                  <a:pt x="6134" y="54260"/>
                </a:lnTo>
                <a:lnTo>
                  <a:pt x="0" y="84889"/>
                </a:lnTo>
                <a:lnTo>
                  <a:pt x="0" y="109396"/>
                </a:lnTo>
                <a:lnTo>
                  <a:pt x="9605" y="148778"/>
                </a:lnTo>
                <a:lnTo>
                  <a:pt x="35021" y="181158"/>
                </a:lnTo>
                <a:lnTo>
                  <a:pt x="72706" y="194286"/>
                </a:lnTo>
                <a:lnTo>
                  <a:pt x="91076" y="194286"/>
                </a:lnTo>
                <a:lnTo>
                  <a:pt x="99840" y="192536"/>
                </a:lnTo>
                <a:lnTo>
                  <a:pt x="107728" y="189910"/>
                </a:lnTo>
                <a:lnTo>
                  <a:pt x="113863" y="185534"/>
                </a:lnTo>
                <a:lnTo>
                  <a:pt x="119121" y="182034"/>
                </a:lnTo>
                <a:lnTo>
                  <a:pt x="127885" y="171532"/>
                </a:lnTo>
                <a:lnTo>
                  <a:pt x="131391" y="166279"/>
                </a:lnTo>
                <a:lnTo>
                  <a:pt x="181311" y="166279"/>
                </a:lnTo>
                <a:lnTo>
                  <a:pt x="181311" y="153155"/>
                </a:lnTo>
                <a:lnTo>
                  <a:pt x="90200" y="153155"/>
                </a:lnTo>
                <a:lnTo>
                  <a:pt x="79683" y="151401"/>
                </a:lnTo>
                <a:lnTo>
                  <a:pt x="52549" y="119022"/>
                </a:lnTo>
                <a:lnTo>
                  <a:pt x="50796" y="109396"/>
                </a:lnTo>
                <a:lnTo>
                  <a:pt x="50796" y="100644"/>
                </a:lnTo>
                <a:lnTo>
                  <a:pt x="57807" y="63012"/>
                </a:lnTo>
                <a:lnTo>
                  <a:pt x="89323" y="42884"/>
                </a:lnTo>
                <a:lnTo>
                  <a:pt x="181311" y="42884"/>
                </a:lnTo>
                <a:lnTo>
                  <a:pt x="181311" y="32382"/>
                </a:lnTo>
                <a:lnTo>
                  <a:pt x="133144" y="32382"/>
                </a:lnTo>
                <a:lnTo>
                  <a:pt x="130514" y="28006"/>
                </a:lnTo>
                <a:lnTo>
                  <a:pt x="127009" y="22753"/>
                </a:lnTo>
                <a:lnTo>
                  <a:pt x="90200" y="876"/>
                </a:lnTo>
                <a:lnTo>
                  <a:pt x="77965" y="0"/>
                </a:lnTo>
                <a:close/>
              </a:path>
              <a:path w="181609" h="270509">
                <a:moveTo>
                  <a:pt x="181311" y="42884"/>
                </a:moveTo>
                <a:lnTo>
                  <a:pt x="94582" y="42884"/>
                </a:lnTo>
                <a:lnTo>
                  <a:pt x="98964" y="43758"/>
                </a:lnTo>
                <a:lnTo>
                  <a:pt x="107728" y="47257"/>
                </a:lnTo>
                <a:lnTo>
                  <a:pt x="131391" y="86643"/>
                </a:lnTo>
                <a:lnTo>
                  <a:pt x="132267" y="98018"/>
                </a:lnTo>
                <a:lnTo>
                  <a:pt x="130514" y="117272"/>
                </a:lnTo>
                <a:lnTo>
                  <a:pt x="101593" y="151401"/>
                </a:lnTo>
                <a:lnTo>
                  <a:pt x="90200" y="153155"/>
                </a:lnTo>
                <a:lnTo>
                  <a:pt x="181311" y="153155"/>
                </a:lnTo>
                <a:lnTo>
                  <a:pt x="181311" y="42884"/>
                </a:lnTo>
                <a:close/>
              </a:path>
              <a:path w="181609" h="270509">
                <a:moveTo>
                  <a:pt x="181311" y="4376"/>
                </a:moveTo>
                <a:lnTo>
                  <a:pt x="134020" y="4376"/>
                </a:lnTo>
                <a:lnTo>
                  <a:pt x="134020" y="32382"/>
                </a:lnTo>
                <a:lnTo>
                  <a:pt x="181311" y="32382"/>
                </a:lnTo>
                <a:lnTo>
                  <a:pt x="181311" y="4376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8231279" y="449576"/>
            <a:ext cx="109855" cy="193675"/>
          </a:xfrm>
          <a:custGeom>
            <a:avLst/>
            <a:gdLst/>
            <a:ahLst/>
            <a:cxnLst/>
            <a:rect l="l" t="t" r="r" b="b"/>
            <a:pathLst>
              <a:path w="109854" h="193675">
                <a:moveTo>
                  <a:pt x="47291" y="4376"/>
                </a:moveTo>
                <a:lnTo>
                  <a:pt x="0" y="4376"/>
                </a:lnTo>
                <a:lnTo>
                  <a:pt x="0" y="193410"/>
                </a:lnTo>
                <a:lnTo>
                  <a:pt x="49920" y="193410"/>
                </a:lnTo>
                <a:lnTo>
                  <a:pt x="49920" y="87516"/>
                </a:lnTo>
                <a:lnTo>
                  <a:pt x="51673" y="79640"/>
                </a:lnTo>
                <a:lnTo>
                  <a:pt x="82312" y="51633"/>
                </a:lnTo>
                <a:lnTo>
                  <a:pt x="95458" y="49883"/>
                </a:lnTo>
                <a:lnTo>
                  <a:pt x="109481" y="49883"/>
                </a:lnTo>
                <a:lnTo>
                  <a:pt x="109481" y="37632"/>
                </a:lnTo>
                <a:lnTo>
                  <a:pt x="47291" y="37632"/>
                </a:lnTo>
                <a:lnTo>
                  <a:pt x="47291" y="4376"/>
                </a:lnTo>
                <a:close/>
              </a:path>
              <a:path w="109854" h="193675">
                <a:moveTo>
                  <a:pt x="109481" y="49883"/>
                </a:moveTo>
                <a:lnTo>
                  <a:pt x="102469" y="49883"/>
                </a:lnTo>
                <a:lnTo>
                  <a:pt x="109481" y="50760"/>
                </a:lnTo>
                <a:lnTo>
                  <a:pt x="109481" y="49883"/>
                </a:lnTo>
                <a:close/>
              </a:path>
              <a:path w="109854" h="193675">
                <a:moveTo>
                  <a:pt x="99840" y="0"/>
                </a:moveTo>
                <a:lnTo>
                  <a:pt x="61313" y="16627"/>
                </a:lnTo>
                <a:lnTo>
                  <a:pt x="48167" y="37632"/>
                </a:lnTo>
                <a:lnTo>
                  <a:pt x="109481" y="37632"/>
                </a:lnTo>
                <a:lnTo>
                  <a:pt x="109481" y="876"/>
                </a:lnTo>
                <a:lnTo>
                  <a:pt x="998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8456376" y="388317"/>
            <a:ext cx="182245" cy="260350"/>
          </a:xfrm>
          <a:custGeom>
            <a:avLst/>
            <a:gdLst/>
            <a:ahLst/>
            <a:cxnLst/>
            <a:rect l="l" t="t" r="r" b="b"/>
            <a:pathLst>
              <a:path w="182245" h="260350">
                <a:moveTo>
                  <a:pt x="77965" y="61259"/>
                </a:moveTo>
                <a:lnTo>
                  <a:pt x="70112" y="61259"/>
                </a:lnTo>
                <a:lnTo>
                  <a:pt x="62225" y="62135"/>
                </a:lnTo>
                <a:lnTo>
                  <a:pt x="23663" y="84889"/>
                </a:lnTo>
                <a:lnTo>
                  <a:pt x="3505" y="125144"/>
                </a:lnTo>
                <a:lnTo>
                  <a:pt x="0" y="146148"/>
                </a:lnTo>
                <a:lnTo>
                  <a:pt x="0" y="168029"/>
                </a:lnTo>
                <a:lnTo>
                  <a:pt x="9640" y="213537"/>
                </a:lnTo>
                <a:lnTo>
                  <a:pt x="35932" y="246793"/>
                </a:lnTo>
                <a:lnTo>
                  <a:pt x="78841" y="259922"/>
                </a:lnTo>
                <a:lnTo>
                  <a:pt x="94617" y="258172"/>
                </a:lnTo>
                <a:lnTo>
                  <a:pt x="128797" y="238041"/>
                </a:lnTo>
                <a:lnTo>
                  <a:pt x="133179" y="231042"/>
                </a:lnTo>
                <a:lnTo>
                  <a:pt x="182223" y="231042"/>
                </a:lnTo>
                <a:lnTo>
                  <a:pt x="182223" y="218790"/>
                </a:lnTo>
                <a:lnTo>
                  <a:pt x="85853" y="218790"/>
                </a:lnTo>
                <a:lnTo>
                  <a:pt x="75336" y="215287"/>
                </a:lnTo>
                <a:lnTo>
                  <a:pt x="71830" y="213537"/>
                </a:lnTo>
                <a:lnTo>
                  <a:pt x="67483" y="210038"/>
                </a:lnTo>
                <a:lnTo>
                  <a:pt x="64854" y="206535"/>
                </a:lnTo>
                <a:lnTo>
                  <a:pt x="61348" y="203035"/>
                </a:lnTo>
                <a:lnTo>
                  <a:pt x="58719" y="198659"/>
                </a:lnTo>
                <a:lnTo>
                  <a:pt x="55213" y="189907"/>
                </a:lnTo>
                <a:lnTo>
                  <a:pt x="52584" y="180281"/>
                </a:lnTo>
                <a:lnTo>
                  <a:pt x="50831" y="170656"/>
                </a:lnTo>
                <a:lnTo>
                  <a:pt x="50831" y="150525"/>
                </a:lnTo>
                <a:lnTo>
                  <a:pt x="69236" y="111143"/>
                </a:lnTo>
                <a:lnTo>
                  <a:pt x="86729" y="104144"/>
                </a:lnTo>
                <a:lnTo>
                  <a:pt x="182223" y="104144"/>
                </a:lnTo>
                <a:lnTo>
                  <a:pt x="182223" y="90139"/>
                </a:lnTo>
                <a:lnTo>
                  <a:pt x="132302" y="90139"/>
                </a:lnTo>
                <a:lnTo>
                  <a:pt x="128797" y="85762"/>
                </a:lnTo>
                <a:lnTo>
                  <a:pt x="125291" y="80513"/>
                </a:lnTo>
                <a:lnTo>
                  <a:pt x="120033" y="76137"/>
                </a:lnTo>
                <a:lnTo>
                  <a:pt x="113898" y="70884"/>
                </a:lnTo>
                <a:lnTo>
                  <a:pt x="106886" y="67385"/>
                </a:lnTo>
                <a:lnTo>
                  <a:pt x="98999" y="63885"/>
                </a:lnTo>
                <a:lnTo>
                  <a:pt x="89358" y="62135"/>
                </a:lnTo>
                <a:lnTo>
                  <a:pt x="77965" y="61259"/>
                </a:lnTo>
                <a:close/>
              </a:path>
              <a:path w="182245" h="260350">
                <a:moveTo>
                  <a:pt x="182223" y="231042"/>
                </a:moveTo>
                <a:lnTo>
                  <a:pt x="134055" y="231042"/>
                </a:lnTo>
                <a:lnTo>
                  <a:pt x="134055" y="254669"/>
                </a:lnTo>
                <a:lnTo>
                  <a:pt x="182223" y="254669"/>
                </a:lnTo>
                <a:lnTo>
                  <a:pt x="182223" y="231042"/>
                </a:lnTo>
                <a:close/>
              </a:path>
              <a:path w="182245" h="260350">
                <a:moveTo>
                  <a:pt x="182223" y="104144"/>
                </a:moveTo>
                <a:lnTo>
                  <a:pt x="98999" y="104144"/>
                </a:lnTo>
                <a:lnTo>
                  <a:pt x="104257" y="105017"/>
                </a:lnTo>
                <a:lnTo>
                  <a:pt x="109516" y="106767"/>
                </a:lnTo>
                <a:lnTo>
                  <a:pt x="133179" y="142649"/>
                </a:lnTo>
                <a:lnTo>
                  <a:pt x="134931" y="153151"/>
                </a:lnTo>
                <a:lnTo>
                  <a:pt x="134931" y="175032"/>
                </a:lnTo>
                <a:lnTo>
                  <a:pt x="129673" y="194283"/>
                </a:lnTo>
                <a:lnTo>
                  <a:pt x="125291" y="202162"/>
                </a:lnTo>
                <a:lnTo>
                  <a:pt x="121785" y="205661"/>
                </a:lnTo>
                <a:lnTo>
                  <a:pt x="119156" y="209161"/>
                </a:lnTo>
                <a:lnTo>
                  <a:pt x="115650" y="211787"/>
                </a:lnTo>
                <a:lnTo>
                  <a:pt x="111268" y="214414"/>
                </a:lnTo>
                <a:lnTo>
                  <a:pt x="102504" y="217913"/>
                </a:lnTo>
                <a:lnTo>
                  <a:pt x="97246" y="218790"/>
                </a:lnTo>
                <a:lnTo>
                  <a:pt x="182223" y="218790"/>
                </a:lnTo>
                <a:lnTo>
                  <a:pt x="182223" y="104144"/>
                </a:lnTo>
                <a:close/>
              </a:path>
              <a:path w="182245" h="260350">
                <a:moveTo>
                  <a:pt x="182223" y="0"/>
                </a:moveTo>
                <a:lnTo>
                  <a:pt x="133179" y="0"/>
                </a:lnTo>
                <a:lnTo>
                  <a:pt x="133179" y="90139"/>
                </a:lnTo>
                <a:lnTo>
                  <a:pt x="182223" y="90139"/>
                </a:lnTo>
                <a:lnTo>
                  <a:pt x="182223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0" y="0"/>
            <a:ext cx="9144000" cy="1475105"/>
          </a:xfrm>
          <a:custGeom>
            <a:avLst/>
            <a:gdLst/>
            <a:ahLst/>
            <a:cxnLst/>
            <a:rect l="l" t="t" r="r" b="b"/>
            <a:pathLst>
              <a:path w="9144000" h="1475105">
                <a:moveTo>
                  <a:pt x="0" y="1474851"/>
                </a:moveTo>
                <a:lnTo>
                  <a:pt x="9144000" y="1474851"/>
                </a:lnTo>
                <a:lnTo>
                  <a:pt x="9144000" y="0"/>
                </a:lnTo>
                <a:lnTo>
                  <a:pt x="0" y="0"/>
                </a:lnTo>
                <a:lnTo>
                  <a:pt x="0" y="147485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4892675" y="886079"/>
            <a:ext cx="1558925" cy="0"/>
          </a:xfrm>
          <a:custGeom>
            <a:avLst/>
            <a:gdLst/>
            <a:ahLst/>
            <a:cxnLst/>
            <a:rect l="l" t="t" r="r" b="b"/>
            <a:pathLst>
              <a:path w="1558925">
                <a:moveTo>
                  <a:pt x="0" y="0"/>
                </a:moveTo>
                <a:lnTo>
                  <a:pt x="1558924" y="0"/>
                </a:lnTo>
              </a:path>
            </a:pathLst>
          </a:custGeom>
          <a:ln w="457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4892675" y="886078"/>
            <a:ext cx="4251325" cy="0"/>
          </a:xfrm>
          <a:custGeom>
            <a:avLst/>
            <a:gdLst/>
            <a:ahLst/>
            <a:cxnLst/>
            <a:rect l="l" t="t" r="r" b="b"/>
            <a:pathLst>
              <a:path w="4251325">
                <a:moveTo>
                  <a:pt x="0" y="0"/>
                </a:moveTo>
                <a:lnTo>
                  <a:pt x="4251324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8604" y="405384"/>
            <a:ext cx="4509135" cy="37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92150" y="2979801"/>
            <a:ext cx="2170176" cy="17128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44000" cy="2400300"/>
          </a:xfrm>
          <a:custGeom>
            <a:avLst/>
            <a:gdLst/>
            <a:ahLst/>
            <a:cxnLst/>
            <a:rect l="l" t="t" r="r" b="b"/>
            <a:pathLst>
              <a:path w="9144000" h="2400300">
                <a:moveTo>
                  <a:pt x="2060956" y="2171700"/>
                </a:moveTo>
                <a:lnTo>
                  <a:pt x="1602994" y="2171700"/>
                </a:lnTo>
                <a:lnTo>
                  <a:pt x="1831975" y="2400300"/>
                </a:lnTo>
                <a:lnTo>
                  <a:pt x="2060956" y="2171700"/>
                </a:lnTo>
                <a:close/>
              </a:path>
              <a:path w="9144000" h="2400300">
                <a:moveTo>
                  <a:pt x="9144000" y="0"/>
                </a:moveTo>
                <a:lnTo>
                  <a:pt x="0" y="0"/>
                </a:lnTo>
                <a:lnTo>
                  <a:pt x="0" y="2171700"/>
                </a:lnTo>
                <a:lnTo>
                  <a:pt x="9144000" y="2171700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086100" y="2979801"/>
            <a:ext cx="2170176" cy="17128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472176" y="2979801"/>
            <a:ext cx="2170049" cy="17128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62670" y="342809"/>
            <a:ext cx="73025" cy="73660"/>
          </a:xfrm>
          <a:custGeom>
            <a:avLst/>
            <a:gdLst/>
            <a:ahLst/>
            <a:cxnLst/>
            <a:rect l="l" t="t" r="r" b="b"/>
            <a:pathLst>
              <a:path w="73025" h="73659">
                <a:moveTo>
                  <a:pt x="36774" y="0"/>
                </a:moveTo>
                <a:lnTo>
                  <a:pt x="0" y="36755"/>
                </a:lnTo>
                <a:lnTo>
                  <a:pt x="36774" y="73511"/>
                </a:lnTo>
                <a:lnTo>
                  <a:pt x="72706" y="36755"/>
                </a:lnTo>
                <a:lnTo>
                  <a:pt x="3677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399467" y="453076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89910"/>
                </a:lnTo>
              </a:path>
            </a:pathLst>
          </a:custGeom>
          <a:ln w="49054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874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001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6989109" y="454829"/>
            <a:ext cx="169545" cy="193675"/>
          </a:xfrm>
          <a:custGeom>
            <a:avLst/>
            <a:gdLst/>
            <a:ahLst/>
            <a:cxnLst/>
            <a:rect l="l" t="t" r="r" b="b"/>
            <a:pathLst>
              <a:path w="169545" h="193675">
                <a:moveTo>
                  <a:pt x="135780" y="18377"/>
                </a:moveTo>
                <a:lnTo>
                  <a:pt x="78838" y="18377"/>
                </a:lnTo>
                <a:lnTo>
                  <a:pt x="97235" y="20127"/>
                </a:lnTo>
                <a:lnTo>
                  <a:pt x="105120" y="22753"/>
                </a:lnTo>
                <a:lnTo>
                  <a:pt x="127019" y="56009"/>
                </a:lnTo>
                <a:lnTo>
                  <a:pt x="126143" y="63008"/>
                </a:lnTo>
                <a:lnTo>
                  <a:pt x="110374" y="78763"/>
                </a:lnTo>
                <a:lnTo>
                  <a:pt x="98112" y="81390"/>
                </a:lnTo>
                <a:lnTo>
                  <a:pt x="79714" y="83139"/>
                </a:lnTo>
                <a:lnTo>
                  <a:pt x="45552" y="88389"/>
                </a:lnTo>
                <a:lnTo>
                  <a:pt x="38544" y="91015"/>
                </a:lnTo>
                <a:lnTo>
                  <a:pt x="30660" y="93642"/>
                </a:lnTo>
                <a:lnTo>
                  <a:pt x="2629" y="122521"/>
                </a:lnTo>
                <a:lnTo>
                  <a:pt x="0" y="140023"/>
                </a:lnTo>
                <a:lnTo>
                  <a:pt x="0" y="147025"/>
                </a:lnTo>
                <a:lnTo>
                  <a:pt x="22776" y="183781"/>
                </a:lnTo>
                <a:lnTo>
                  <a:pt x="61320" y="193410"/>
                </a:lnTo>
                <a:lnTo>
                  <a:pt x="73583" y="193410"/>
                </a:lnTo>
                <a:lnTo>
                  <a:pt x="109498" y="178531"/>
                </a:lnTo>
                <a:lnTo>
                  <a:pt x="113001" y="175032"/>
                </a:lnTo>
                <a:lnTo>
                  <a:pt x="63069" y="175032"/>
                </a:lnTo>
                <a:lnTo>
                  <a:pt x="55189" y="174155"/>
                </a:lnTo>
                <a:lnTo>
                  <a:pt x="23652" y="146148"/>
                </a:lnTo>
                <a:lnTo>
                  <a:pt x="22776" y="138273"/>
                </a:lnTo>
                <a:lnTo>
                  <a:pt x="22776" y="132147"/>
                </a:lnTo>
                <a:lnTo>
                  <a:pt x="63946" y="103267"/>
                </a:lnTo>
                <a:lnTo>
                  <a:pt x="106869" y="96264"/>
                </a:lnTo>
                <a:lnTo>
                  <a:pt x="112127" y="95391"/>
                </a:lnTo>
                <a:lnTo>
                  <a:pt x="122637" y="91892"/>
                </a:lnTo>
                <a:lnTo>
                  <a:pt x="126143" y="88389"/>
                </a:lnTo>
                <a:lnTo>
                  <a:pt x="148919" y="88389"/>
                </a:lnTo>
                <a:lnTo>
                  <a:pt x="148919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8" y="28879"/>
                </a:lnTo>
                <a:lnTo>
                  <a:pt x="140158" y="23627"/>
                </a:lnTo>
                <a:lnTo>
                  <a:pt x="135780" y="18377"/>
                </a:lnTo>
                <a:close/>
              </a:path>
              <a:path w="169545" h="193675">
                <a:moveTo>
                  <a:pt x="149044" y="156651"/>
                </a:moveTo>
                <a:lnTo>
                  <a:pt x="128769" y="156651"/>
                </a:lnTo>
                <a:lnTo>
                  <a:pt x="128769" y="163653"/>
                </a:lnTo>
                <a:lnTo>
                  <a:pt x="154174" y="188157"/>
                </a:lnTo>
                <a:lnTo>
                  <a:pt x="162058" y="188157"/>
                </a:lnTo>
                <a:lnTo>
                  <a:pt x="169066" y="187284"/>
                </a:lnTo>
                <a:lnTo>
                  <a:pt x="169066" y="169779"/>
                </a:lnTo>
                <a:lnTo>
                  <a:pt x="162058" y="169779"/>
                </a:lnTo>
                <a:lnTo>
                  <a:pt x="155927" y="168906"/>
                </a:lnTo>
                <a:lnTo>
                  <a:pt x="154174" y="167153"/>
                </a:lnTo>
                <a:lnTo>
                  <a:pt x="152421" y="166279"/>
                </a:lnTo>
                <a:lnTo>
                  <a:pt x="150668" y="163653"/>
                </a:lnTo>
                <a:lnTo>
                  <a:pt x="149795" y="161903"/>
                </a:lnTo>
                <a:lnTo>
                  <a:pt x="149044" y="156651"/>
                </a:lnTo>
                <a:close/>
              </a:path>
              <a:path w="169545" h="193675">
                <a:moveTo>
                  <a:pt x="148919" y="88389"/>
                </a:moveTo>
                <a:lnTo>
                  <a:pt x="127019" y="88389"/>
                </a:lnTo>
                <a:lnTo>
                  <a:pt x="127019" y="117269"/>
                </a:lnTo>
                <a:lnTo>
                  <a:pt x="126143" y="124271"/>
                </a:lnTo>
                <a:lnTo>
                  <a:pt x="125266" y="130397"/>
                </a:lnTo>
                <a:lnTo>
                  <a:pt x="123514" y="135650"/>
                </a:lnTo>
                <a:lnTo>
                  <a:pt x="121761" y="141776"/>
                </a:lnTo>
                <a:lnTo>
                  <a:pt x="92853" y="168906"/>
                </a:lnTo>
                <a:lnTo>
                  <a:pt x="63069" y="175032"/>
                </a:lnTo>
                <a:lnTo>
                  <a:pt x="113001" y="175032"/>
                </a:lnTo>
                <a:lnTo>
                  <a:pt x="115629" y="172405"/>
                </a:lnTo>
                <a:lnTo>
                  <a:pt x="127896" y="156651"/>
                </a:lnTo>
                <a:lnTo>
                  <a:pt x="149044" y="156651"/>
                </a:lnTo>
                <a:lnTo>
                  <a:pt x="148919" y="155777"/>
                </a:lnTo>
                <a:lnTo>
                  <a:pt x="148919" y="88389"/>
                </a:lnTo>
                <a:close/>
              </a:path>
              <a:path w="169545" h="193675">
                <a:moveTo>
                  <a:pt x="169066" y="168029"/>
                </a:moveTo>
                <a:lnTo>
                  <a:pt x="162058" y="169779"/>
                </a:lnTo>
                <a:lnTo>
                  <a:pt x="169066" y="169779"/>
                </a:lnTo>
                <a:lnTo>
                  <a:pt x="169066" y="168029"/>
                </a:lnTo>
                <a:close/>
              </a:path>
              <a:path w="169545" h="193675">
                <a:moveTo>
                  <a:pt x="93730" y="0"/>
                </a:moveTo>
                <a:lnTo>
                  <a:pt x="81467" y="0"/>
                </a:lnTo>
                <a:lnTo>
                  <a:pt x="66575" y="873"/>
                </a:lnTo>
                <a:lnTo>
                  <a:pt x="29783" y="14001"/>
                </a:lnTo>
                <a:lnTo>
                  <a:pt x="12262" y="39381"/>
                </a:lnTo>
                <a:lnTo>
                  <a:pt x="9636" y="46380"/>
                </a:lnTo>
                <a:lnTo>
                  <a:pt x="8760" y="53383"/>
                </a:lnTo>
                <a:lnTo>
                  <a:pt x="7884" y="61259"/>
                </a:lnTo>
                <a:lnTo>
                  <a:pt x="29783" y="61259"/>
                </a:lnTo>
                <a:lnTo>
                  <a:pt x="31536" y="50757"/>
                </a:lnTo>
                <a:lnTo>
                  <a:pt x="34162" y="42004"/>
                </a:lnTo>
                <a:lnTo>
                  <a:pt x="69204" y="19250"/>
                </a:lnTo>
                <a:lnTo>
                  <a:pt x="78838" y="18377"/>
                </a:lnTo>
                <a:lnTo>
                  <a:pt x="135780" y="18377"/>
                </a:lnTo>
                <a:lnTo>
                  <a:pt x="132274" y="14001"/>
                </a:lnTo>
                <a:lnTo>
                  <a:pt x="127019" y="10502"/>
                </a:lnTo>
                <a:lnTo>
                  <a:pt x="122637" y="7875"/>
                </a:lnTo>
                <a:lnTo>
                  <a:pt x="117382" y="5249"/>
                </a:lnTo>
                <a:lnTo>
                  <a:pt x="105996" y="1749"/>
                </a:lnTo>
                <a:lnTo>
                  <a:pt x="9373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86" y="182907"/>
                </a:lnTo>
                <a:lnTo>
                  <a:pt x="22786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7302706" y="390067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78"/>
                </a:moveTo>
                <a:lnTo>
                  <a:pt x="22786" y="35878"/>
                </a:lnTo>
                <a:lnTo>
                  <a:pt x="22786" y="0"/>
                </a:lnTo>
                <a:lnTo>
                  <a:pt x="0" y="0"/>
                </a:lnTo>
                <a:lnTo>
                  <a:pt x="0" y="3587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75" y="182907"/>
                </a:lnTo>
                <a:lnTo>
                  <a:pt x="22775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302706" y="390063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82"/>
                </a:moveTo>
                <a:lnTo>
                  <a:pt x="22775" y="35882"/>
                </a:lnTo>
                <a:lnTo>
                  <a:pt x="22775" y="0"/>
                </a:lnTo>
                <a:lnTo>
                  <a:pt x="0" y="0"/>
                </a:lnTo>
                <a:lnTo>
                  <a:pt x="0" y="3588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7358761" y="454829"/>
            <a:ext cx="172720" cy="193675"/>
          </a:xfrm>
          <a:custGeom>
            <a:avLst/>
            <a:gdLst/>
            <a:ahLst/>
            <a:cxnLst/>
            <a:rect l="l" t="t" r="r" b="b"/>
            <a:pathLst>
              <a:path w="172720" h="193675">
                <a:moveTo>
                  <a:pt x="96369" y="0"/>
                </a:moveTo>
                <a:lnTo>
                  <a:pt x="76212" y="0"/>
                </a:lnTo>
                <a:lnTo>
                  <a:pt x="66607" y="1749"/>
                </a:lnTo>
                <a:lnTo>
                  <a:pt x="28045" y="21877"/>
                </a:lnTo>
                <a:lnTo>
                  <a:pt x="3505" y="68261"/>
                </a:lnTo>
                <a:lnTo>
                  <a:pt x="0" y="97141"/>
                </a:lnTo>
                <a:lnTo>
                  <a:pt x="1752" y="116395"/>
                </a:lnTo>
                <a:lnTo>
                  <a:pt x="3505" y="125148"/>
                </a:lnTo>
                <a:lnTo>
                  <a:pt x="8764" y="142649"/>
                </a:lnTo>
                <a:lnTo>
                  <a:pt x="17528" y="158404"/>
                </a:lnTo>
                <a:lnTo>
                  <a:pt x="22786" y="164530"/>
                </a:lnTo>
                <a:lnTo>
                  <a:pt x="28045" y="171529"/>
                </a:lnTo>
                <a:lnTo>
                  <a:pt x="66607" y="191660"/>
                </a:lnTo>
                <a:lnTo>
                  <a:pt x="76212" y="193410"/>
                </a:lnTo>
                <a:lnTo>
                  <a:pt x="96369" y="193410"/>
                </a:lnTo>
                <a:lnTo>
                  <a:pt x="138437" y="176782"/>
                </a:lnTo>
                <a:lnTo>
                  <a:pt x="140469" y="175032"/>
                </a:lnTo>
                <a:lnTo>
                  <a:pt x="86729" y="175032"/>
                </a:lnTo>
                <a:lnTo>
                  <a:pt x="78841" y="174155"/>
                </a:lnTo>
                <a:lnTo>
                  <a:pt x="42944" y="155777"/>
                </a:lnTo>
                <a:lnTo>
                  <a:pt x="24539" y="118145"/>
                </a:lnTo>
                <a:lnTo>
                  <a:pt x="22786" y="97141"/>
                </a:lnTo>
                <a:lnTo>
                  <a:pt x="23663" y="82263"/>
                </a:lnTo>
                <a:lnTo>
                  <a:pt x="38562" y="42881"/>
                </a:lnTo>
                <a:lnTo>
                  <a:pt x="71830" y="20127"/>
                </a:lnTo>
                <a:lnTo>
                  <a:pt x="86729" y="18377"/>
                </a:lnTo>
                <a:lnTo>
                  <a:pt x="140470" y="18377"/>
                </a:lnTo>
                <a:lnTo>
                  <a:pt x="138437" y="16627"/>
                </a:lnTo>
                <a:lnTo>
                  <a:pt x="131426" y="11375"/>
                </a:lnTo>
                <a:lnTo>
                  <a:pt x="123538" y="7875"/>
                </a:lnTo>
                <a:lnTo>
                  <a:pt x="114774" y="4372"/>
                </a:lnTo>
                <a:lnTo>
                  <a:pt x="106010" y="1749"/>
                </a:lnTo>
                <a:lnTo>
                  <a:pt x="96369" y="0"/>
                </a:lnTo>
                <a:close/>
              </a:path>
              <a:path w="172720" h="193675">
                <a:moveTo>
                  <a:pt x="140470" y="18377"/>
                </a:moveTo>
                <a:lnTo>
                  <a:pt x="86729" y="18377"/>
                </a:lnTo>
                <a:lnTo>
                  <a:pt x="94617" y="19250"/>
                </a:lnTo>
                <a:lnTo>
                  <a:pt x="101628" y="20127"/>
                </a:lnTo>
                <a:lnTo>
                  <a:pt x="134931" y="42881"/>
                </a:lnTo>
                <a:lnTo>
                  <a:pt x="149795" y="82263"/>
                </a:lnTo>
                <a:lnTo>
                  <a:pt x="150672" y="97141"/>
                </a:lnTo>
                <a:lnTo>
                  <a:pt x="149795" y="111143"/>
                </a:lnTo>
                <a:lnTo>
                  <a:pt x="134931" y="150525"/>
                </a:lnTo>
                <a:lnTo>
                  <a:pt x="101628" y="173279"/>
                </a:lnTo>
                <a:lnTo>
                  <a:pt x="86729" y="175032"/>
                </a:lnTo>
                <a:lnTo>
                  <a:pt x="140469" y="175032"/>
                </a:lnTo>
                <a:lnTo>
                  <a:pt x="163818" y="142649"/>
                </a:lnTo>
                <a:lnTo>
                  <a:pt x="172582" y="106767"/>
                </a:lnTo>
                <a:lnTo>
                  <a:pt x="172582" y="86639"/>
                </a:lnTo>
                <a:lnTo>
                  <a:pt x="160312" y="42881"/>
                </a:lnTo>
                <a:lnTo>
                  <a:pt x="144537" y="21877"/>
                </a:lnTo>
                <a:lnTo>
                  <a:pt x="140470" y="1837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874"/>
                </a:lnTo>
                <a:lnTo>
                  <a:pt x="124380" y="10502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001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7745083" y="454829"/>
            <a:ext cx="168275" cy="193675"/>
          </a:xfrm>
          <a:custGeom>
            <a:avLst/>
            <a:gdLst/>
            <a:ahLst/>
            <a:cxnLst/>
            <a:rect l="l" t="t" r="r" b="b"/>
            <a:pathLst>
              <a:path w="168275" h="193675">
                <a:moveTo>
                  <a:pt x="135773" y="18377"/>
                </a:moveTo>
                <a:lnTo>
                  <a:pt x="78841" y="18377"/>
                </a:lnTo>
                <a:lnTo>
                  <a:pt x="97246" y="20127"/>
                </a:lnTo>
                <a:lnTo>
                  <a:pt x="105134" y="22753"/>
                </a:lnTo>
                <a:lnTo>
                  <a:pt x="112145" y="26253"/>
                </a:lnTo>
                <a:lnTo>
                  <a:pt x="118280" y="31502"/>
                </a:lnTo>
                <a:lnTo>
                  <a:pt x="120033" y="34129"/>
                </a:lnTo>
                <a:lnTo>
                  <a:pt x="122662" y="37632"/>
                </a:lnTo>
                <a:lnTo>
                  <a:pt x="124380" y="42004"/>
                </a:lnTo>
                <a:lnTo>
                  <a:pt x="126132" y="50757"/>
                </a:lnTo>
                <a:lnTo>
                  <a:pt x="126132" y="56009"/>
                </a:lnTo>
                <a:lnTo>
                  <a:pt x="109516" y="78763"/>
                </a:lnTo>
                <a:lnTo>
                  <a:pt x="97246" y="81390"/>
                </a:lnTo>
                <a:lnTo>
                  <a:pt x="45573" y="88389"/>
                </a:lnTo>
                <a:lnTo>
                  <a:pt x="7887" y="110270"/>
                </a:lnTo>
                <a:lnTo>
                  <a:pt x="0" y="131274"/>
                </a:lnTo>
                <a:lnTo>
                  <a:pt x="0" y="147025"/>
                </a:lnTo>
                <a:lnTo>
                  <a:pt x="21910" y="183781"/>
                </a:lnTo>
                <a:lnTo>
                  <a:pt x="60437" y="193410"/>
                </a:lnTo>
                <a:lnTo>
                  <a:pt x="72706" y="193410"/>
                </a:lnTo>
                <a:lnTo>
                  <a:pt x="108639" y="178531"/>
                </a:lnTo>
                <a:lnTo>
                  <a:pt x="112644" y="175032"/>
                </a:lnTo>
                <a:lnTo>
                  <a:pt x="62190" y="175032"/>
                </a:lnTo>
                <a:lnTo>
                  <a:pt x="55178" y="174155"/>
                </a:lnTo>
                <a:lnTo>
                  <a:pt x="22786" y="146148"/>
                </a:lnTo>
                <a:lnTo>
                  <a:pt x="21910" y="138273"/>
                </a:lnTo>
                <a:lnTo>
                  <a:pt x="22786" y="132147"/>
                </a:lnTo>
                <a:lnTo>
                  <a:pt x="63066" y="103267"/>
                </a:lnTo>
                <a:lnTo>
                  <a:pt x="106886" y="96264"/>
                </a:lnTo>
                <a:lnTo>
                  <a:pt x="112145" y="95391"/>
                </a:lnTo>
                <a:lnTo>
                  <a:pt x="117403" y="93642"/>
                </a:lnTo>
                <a:lnTo>
                  <a:pt x="121785" y="91892"/>
                </a:lnTo>
                <a:lnTo>
                  <a:pt x="124380" y="90139"/>
                </a:lnTo>
                <a:lnTo>
                  <a:pt x="125256" y="88389"/>
                </a:lnTo>
                <a:lnTo>
                  <a:pt x="148043" y="88389"/>
                </a:lnTo>
                <a:lnTo>
                  <a:pt x="148043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4" y="28879"/>
                </a:lnTo>
                <a:lnTo>
                  <a:pt x="135773" y="18377"/>
                </a:lnTo>
                <a:close/>
              </a:path>
              <a:path w="168275" h="193675">
                <a:moveTo>
                  <a:pt x="148167" y="156651"/>
                </a:moveTo>
                <a:lnTo>
                  <a:pt x="127885" y="156651"/>
                </a:lnTo>
                <a:lnTo>
                  <a:pt x="127885" y="163653"/>
                </a:lnTo>
                <a:lnTo>
                  <a:pt x="154177" y="188157"/>
                </a:lnTo>
                <a:lnTo>
                  <a:pt x="162065" y="188157"/>
                </a:lnTo>
                <a:lnTo>
                  <a:pt x="168200" y="187284"/>
                </a:lnTo>
                <a:lnTo>
                  <a:pt x="168200" y="169779"/>
                </a:lnTo>
                <a:lnTo>
                  <a:pt x="161189" y="169779"/>
                </a:lnTo>
                <a:lnTo>
                  <a:pt x="155930" y="168906"/>
                </a:lnTo>
                <a:lnTo>
                  <a:pt x="153301" y="167153"/>
                </a:lnTo>
                <a:lnTo>
                  <a:pt x="151548" y="166279"/>
                </a:lnTo>
                <a:lnTo>
                  <a:pt x="150672" y="163653"/>
                </a:lnTo>
                <a:lnTo>
                  <a:pt x="148919" y="161903"/>
                </a:lnTo>
                <a:lnTo>
                  <a:pt x="148167" y="156651"/>
                </a:lnTo>
                <a:close/>
              </a:path>
              <a:path w="168275" h="193675">
                <a:moveTo>
                  <a:pt x="148043" y="88389"/>
                </a:moveTo>
                <a:lnTo>
                  <a:pt x="126132" y="88389"/>
                </a:lnTo>
                <a:lnTo>
                  <a:pt x="126132" y="124271"/>
                </a:lnTo>
                <a:lnTo>
                  <a:pt x="125256" y="130397"/>
                </a:lnTo>
                <a:lnTo>
                  <a:pt x="98122" y="166279"/>
                </a:lnTo>
                <a:lnTo>
                  <a:pt x="62190" y="175032"/>
                </a:lnTo>
                <a:lnTo>
                  <a:pt x="112644" y="175032"/>
                </a:lnTo>
                <a:lnTo>
                  <a:pt x="115650" y="172405"/>
                </a:lnTo>
                <a:lnTo>
                  <a:pt x="121785" y="164530"/>
                </a:lnTo>
                <a:lnTo>
                  <a:pt x="127009" y="156651"/>
                </a:lnTo>
                <a:lnTo>
                  <a:pt x="148167" y="156651"/>
                </a:lnTo>
                <a:lnTo>
                  <a:pt x="148043" y="155777"/>
                </a:lnTo>
                <a:lnTo>
                  <a:pt x="148043" y="88389"/>
                </a:lnTo>
                <a:close/>
              </a:path>
              <a:path w="168275" h="193675">
                <a:moveTo>
                  <a:pt x="168200" y="168029"/>
                </a:moveTo>
                <a:lnTo>
                  <a:pt x="165571" y="168906"/>
                </a:lnTo>
                <a:lnTo>
                  <a:pt x="161189" y="169779"/>
                </a:lnTo>
                <a:lnTo>
                  <a:pt x="168200" y="169779"/>
                </a:lnTo>
                <a:lnTo>
                  <a:pt x="168200" y="168029"/>
                </a:lnTo>
                <a:close/>
              </a:path>
              <a:path w="168275" h="193675">
                <a:moveTo>
                  <a:pt x="93740" y="0"/>
                </a:moveTo>
                <a:lnTo>
                  <a:pt x="81471" y="0"/>
                </a:lnTo>
                <a:lnTo>
                  <a:pt x="66572" y="873"/>
                </a:lnTo>
                <a:lnTo>
                  <a:pt x="29797" y="14001"/>
                </a:lnTo>
                <a:lnTo>
                  <a:pt x="21033" y="22753"/>
                </a:lnTo>
                <a:lnTo>
                  <a:pt x="16651" y="28003"/>
                </a:lnTo>
                <a:lnTo>
                  <a:pt x="14022" y="33255"/>
                </a:lnTo>
                <a:lnTo>
                  <a:pt x="11393" y="39381"/>
                </a:lnTo>
                <a:lnTo>
                  <a:pt x="7887" y="53383"/>
                </a:lnTo>
                <a:lnTo>
                  <a:pt x="7011" y="61259"/>
                </a:lnTo>
                <a:lnTo>
                  <a:pt x="29797" y="61259"/>
                </a:lnTo>
                <a:lnTo>
                  <a:pt x="30674" y="50757"/>
                </a:lnTo>
                <a:lnTo>
                  <a:pt x="33303" y="42004"/>
                </a:lnTo>
                <a:lnTo>
                  <a:pt x="68324" y="19250"/>
                </a:lnTo>
                <a:lnTo>
                  <a:pt x="78841" y="18377"/>
                </a:lnTo>
                <a:lnTo>
                  <a:pt x="135773" y="18377"/>
                </a:lnTo>
                <a:lnTo>
                  <a:pt x="131391" y="14001"/>
                </a:lnTo>
                <a:lnTo>
                  <a:pt x="127009" y="10502"/>
                </a:lnTo>
                <a:lnTo>
                  <a:pt x="116527" y="5249"/>
                </a:lnTo>
                <a:lnTo>
                  <a:pt x="105134" y="1749"/>
                </a:lnTo>
                <a:lnTo>
                  <a:pt x="937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8007900" y="449576"/>
            <a:ext cx="181610" cy="270510"/>
          </a:xfrm>
          <a:custGeom>
            <a:avLst/>
            <a:gdLst/>
            <a:ahLst/>
            <a:cxnLst/>
            <a:rect l="l" t="t" r="r" b="b"/>
            <a:pathLst>
              <a:path w="181609" h="270509">
                <a:moveTo>
                  <a:pt x="57807" y="213541"/>
                </a:moveTo>
                <a:lnTo>
                  <a:pt x="4382" y="213541"/>
                </a:lnTo>
                <a:lnTo>
                  <a:pt x="5258" y="221416"/>
                </a:lnTo>
                <a:lnTo>
                  <a:pt x="25380" y="253797"/>
                </a:lnTo>
                <a:lnTo>
                  <a:pt x="71830" y="269550"/>
                </a:lnTo>
                <a:lnTo>
                  <a:pt x="85817" y="270425"/>
                </a:lnTo>
                <a:lnTo>
                  <a:pt x="102469" y="270425"/>
                </a:lnTo>
                <a:lnTo>
                  <a:pt x="140155" y="261673"/>
                </a:lnTo>
                <a:lnTo>
                  <a:pt x="172547" y="232791"/>
                </a:lnTo>
                <a:lnTo>
                  <a:pt x="83188" y="232791"/>
                </a:lnTo>
                <a:lnTo>
                  <a:pt x="75336" y="231042"/>
                </a:lnTo>
                <a:lnTo>
                  <a:pt x="69201" y="229292"/>
                </a:lnTo>
                <a:lnTo>
                  <a:pt x="64819" y="226666"/>
                </a:lnTo>
                <a:lnTo>
                  <a:pt x="62190" y="224043"/>
                </a:lnTo>
                <a:lnTo>
                  <a:pt x="58684" y="217040"/>
                </a:lnTo>
                <a:lnTo>
                  <a:pt x="57807" y="213541"/>
                </a:lnTo>
                <a:close/>
              </a:path>
              <a:path w="181609" h="270509">
                <a:moveTo>
                  <a:pt x="181311" y="166279"/>
                </a:moveTo>
                <a:lnTo>
                  <a:pt x="131391" y="166279"/>
                </a:lnTo>
                <a:lnTo>
                  <a:pt x="131391" y="200412"/>
                </a:lnTo>
                <a:lnTo>
                  <a:pt x="129638" y="209164"/>
                </a:lnTo>
                <a:lnTo>
                  <a:pt x="92829" y="232791"/>
                </a:lnTo>
                <a:lnTo>
                  <a:pt x="172547" y="232791"/>
                </a:lnTo>
                <a:lnTo>
                  <a:pt x="175176" y="225792"/>
                </a:lnTo>
                <a:lnTo>
                  <a:pt x="177805" y="217917"/>
                </a:lnTo>
                <a:lnTo>
                  <a:pt x="179558" y="210914"/>
                </a:lnTo>
                <a:lnTo>
                  <a:pt x="181311" y="196913"/>
                </a:lnTo>
                <a:lnTo>
                  <a:pt x="181311" y="166279"/>
                </a:lnTo>
                <a:close/>
              </a:path>
              <a:path w="181609" h="270509">
                <a:moveTo>
                  <a:pt x="77965" y="0"/>
                </a:moveTo>
                <a:lnTo>
                  <a:pt x="70077" y="0"/>
                </a:lnTo>
                <a:lnTo>
                  <a:pt x="63066" y="876"/>
                </a:lnTo>
                <a:lnTo>
                  <a:pt x="28886" y="18377"/>
                </a:lnTo>
                <a:lnTo>
                  <a:pt x="6134" y="54260"/>
                </a:lnTo>
                <a:lnTo>
                  <a:pt x="0" y="84889"/>
                </a:lnTo>
                <a:lnTo>
                  <a:pt x="0" y="109396"/>
                </a:lnTo>
                <a:lnTo>
                  <a:pt x="9605" y="148778"/>
                </a:lnTo>
                <a:lnTo>
                  <a:pt x="35021" y="181158"/>
                </a:lnTo>
                <a:lnTo>
                  <a:pt x="72706" y="194286"/>
                </a:lnTo>
                <a:lnTo>
                  <a:pt x="91076" y="194286"/>
                </a:lnTo>
                <a:lnTo>
                  <a:pt x="99840" y="192536"/>
                </a:lnTo>
                <a:lnTo>
                  <a:pt x="107728" y="189910"/>
                </a:lnTo>
                <a:lnTo>
                  <a:pt x="113863" y="185534"/>
                </a:lnTo>
                <a:lnTo>
                  <a:pt x="119121" y="182034"/>
                </a:lnTo>
                <a:lnTo>
                  <a:pt x="127885" y="171532"/>
                </a:lnTo>
                <a:lnTo>
                  <a:pt x="131391" y="166279"/>
                </a:lnTo>
                <a:lnTo>
                  <a:pt x="181311" y="166279"/>
                </a:lnTo>
                <a:lnTo>
                  <a:pt x="181311" y="153155"/>
                </a:lnTo>
                <a:lnTo>
                  <a:pt x="90200" y="153155"/>
                </a:lnTo>
                <a:lnTo>
                  <a:pt x="79683" y="151401"/>
                </a:lnTo>
                <a:lnTo>
                  <a:pt x="52549" y="119022"/>
                </a:lnTo>
                <a:lnTo>
                  <a:pt x="50796" y="109396"/>
                </a:lnTo>
                <a:lnTo>
                  <a:pt x="50796" y="100644"/>
                </a:lnTo>
                <a:lnTo>
                  <a:pt x="57807" y="63012"/>
                </a:lnTo>
                <a:lnTo>
                  <a:pt x="89323" y="42884"/>
                </a:lnTo>
                <a:lnTo>
                  <a:pt x="181311" y="42884"/>
                </a:lnTo>
                <a:lnTo>
                  <a:pt x="181311" y="32382"/>
                </a:lnTo>
                <a:lnTo>
                  <a:pt x="133144" y="32382"/>
                </a:lnTo>
                <a:lnTo>
                  <a:pt x="130514" y="28006"/>
                </a:lnTo>
                <a:lnTo>
                  <a:pt x="127009" y="22753"/>
                </a:lnTo>
                <a:lnTo>
                  <a:pt x="90200" y="876"/>
                </a:lnTo>
                <a:lnTo>
                  <a:pt x="77965" y="0"/>
                </a:lnTo>
                <a:close/>
              </a:path>
              <a:path w="181609" h="270509">
                <a:moveTo>
                  <a:pt x="181311" y="42884"/>
                </a:moveTo>
                <a:lnTo>
                  <a:pt x="94582" y="42884"/>
                </a:lnTo>
                <a:lnTo>
                  <a:pt x="98964" y="43758"/>
                </a:lnTo>
                <a:lnTo>
                  <a:pt x="107728" y="47257"/>
                </a:lnTo>
                <a:lnTo>
                  <a:pt x="131391" y="86643"/>
                </a:lnTo>
                <a:lnTo>
                  <a:pt x="132267" y="98018"/>
                </a:lnTo>
                <a:lnTo>
                  <a:pt x="130514" y="117272"/>
                </a:lnTo>
                <a:lnTo>
                  <a:pt x="101593" y="151401"/>
                </a:lnTo>
                <a:lnTo>
                  <a:pt x="90200" y="153155"/>
                </a:lnTo>
                <a:lnTo>
                  <a:pt x="181311" y="153155"/>
                </a:lnTo>
                <a:lnTo>
                  <a:pt x="181311" y="42884"/>
                </a:lnTo>
                <a:close/>
              </a:path>
              <a:path w="181609" h="270509">
                <a:moveTo>
                  <a:pt x="181311" y="4376"/>
                </a:moveTo>
                <a:lnTo>
                  <a:pt x="134020" y="4376"/>
                </a:lnTo>
                <a:lnTo>
                  <a:pt x="134020" y="32382"/>
                </a:lnTo>
                <a:lnTo>
                  <a:pt x="181311" y="32382"/>
                </a:lnTo>
                <a:lnTo>
                  <a:pt x="181311" y="4376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8231279" y="449576"/>
            <a:ext cx="109855" cy="193675"/>
          </a:xfrm>
          <a:custGeom>
            <a:avLst/>
            <a:gdLst/>
            <a:ahLst/>
            <a:cxnLst/>
            <a:rect l="l" t="t" r="r" b="b"/>
            <a:pathLst>
              <a:path w="109854" h="193675">
                <a:moveTo>
                  <a:pt x="47291" y="4376"/>
                </a:moveTo>
                <a:lnTo>
                  <a:pt x="0" y="4376"/>
                </a:lnTo>
                <a:lnTo>
                  <a:pt x="0" y="193410"/>
                </a:lnTo>
                <a:lnTo>
                  <a:pt x="49920" y="193410"/>
                </a:lnTo>
                <a:lnTo>
                  <a:pt x="49920" y="87516"/>
                </a:lnTo>
                <a:lnTo>
                  <a:pt x="51673" y="79640"/>
                </a:lnTo>
                <a:lnTo>
                  <a:pt x="82312" y="51633"/>
                </a:lnTo>
                <a:lnTo>
                  <a:pt x="95458" y="49883"/>
                </a:lnTo>
                <a:lnTo>
                  <a:pt x="109481" y="49883"/>
                </a:lnTo>
                <a:lnTo>
                  <a:pt x="109481" y="37632"/>
                </a:lnTo>
                <a:lnTo>
                  <a:pt x="47291" y="37632"/>
                </a:lnTo>
                <a:lnTo>
                  <a:pt x="47291" y="4376"/>
                </a:lnTo>
                <a:close/>
              </a:path>
              <a:path w="109854" h="193675">
                <a:moveTo>
                  <a:pt x="109481" y="49883"/>
                </a:moveTo>
                <a:lnTo>
                  <a:pt x="102469" y="49883"/>
                </a:lnTo>
                <a:lnTo>
                  <a:pt x="109481" y="50760"/>
                </a:lnTo>
                <a:lnTo>
                  <a:pt x="109481" y="49883"/>
                </a:lnTo>
                <a:close/>
              </a:path>
              <a:path w="109854" h="193675">
                <a:moveTo>
                  <a:pt x="99840" y="0"/>
                </a:moveTo>
                <a:lnTo>
                  <a:pt x="61313" y="16627"/>
                </a:lnTo>
                <a:lnTo>
                  <a:pt x="48167" y="37632"/>
                </a:lnTo>
                <a:lnTo>
                  <a:pt x="109481" y="37632"/>
                </a:lnTo>
                <a:lnTo>
                  <a:pt x="109481" y="876"/>
                </a:lnTo>
                <a:lnTo>
                  <a:pt x="998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8456376" y="388317"/>
            <a:ext cx="182245" cy="260350"/>
          </a:xfrm>
          <a:custGeom>
            <a:avLst/>
            <a:gdLst/>
            <a:ahLst/>
            <a:cxnLst/>
            <a:rect l="l" t="t" r="r" b="b"/>
            <a:pathLst>
              <a:path w="182245" h="260350">
                <a:moveTo>
                  <a:pt x="77965" y="61259"/>
                </a:moveTo>
                <a:lnTo>
                  <a:pt x="70112" y="61259"/>
                </a:lnTo>
                <a:lnTo>
                  <a:pt x="62225" y="62135"/>
                </a:lnTo>
                <a:lnTo>
                  <a:pt x="23663" y="84889"/>
                </a:lnTo>
                <a:lnTo>
                  <a:pt x="3505" y="125144"/>
                </a:lnTo>
                <a:lnTo>
                  <a:pt x="0" y="146148"/>
                </a:lnTo>
                <a:lnTo>
                  <a:pt x="0" y="168029"/>
                </a:lnTo>
                <a:lnTo>
                  <a:pt x="9640" y="213537"/>
                </a:lnTo>
                <a:lnTo>
                  <a:pt x="35932" y="246793"/>
                </a:lnTo>
                <a:lnTo>
                  <a:pt x="78841" y="259922"/>
                </a:lnTo>
                <a:lnTo>
                  <a:pt x="94617" y="258172"/>
                </a:lnTo>
                <a:lnTo>
                  <a:pt x="128797" y="238041"/>
                </a:lnTo>
                <a:lnTo>
                  <a:pt x="133179" y="231042"/>
                </a:lnTo>
                <a:lnTo>
                  <a:pt x="182223" y="231042"/>
                </a:lnTo>
                <a:lnTo>
                  <a:pt x="182223" y="218790"/>
                </a:lnTo>
                <a:lnTo>
                  <a:pt x="85853" y="218790"/>
                </a:lnTo>
                <a:lnTo>
                  <a:pt x="75336" y="215287"/>
                </a:lnTo>
                <a:lnTo>
                  <a:pt x="71830" y="213537"/>
                </a:lnTo>
                <a:lnTo>
                  <a:pt x="67483" y="210038"/>
                </a:lnTo>
                <a:lnTo>
                  <a:pt x="64854" y="206535"/>
                </a:lnTo>
                <a:lnTo>
                  <a:pt x="61348" y="203035"/>
                </a:lnTo>
                <a:lnTo>
                  <a:pt x="58719" y="198659"/>
                </a:lnTo>
                <a:lnTo>
                  <a:pt x="55213" y="189907"/>
                </a:lnTo>
                <a:lnTo>
                  <a:pt x="52584" y="180281"/>
                </a:lnTo>
                <a:lnTo>
                  <a:pt x="50831" y="170656"/>
                </a:lnTo>
                <a:lnTo>
                  <a:pt x="50831" y="150525"/>
                </a:lnTo>
                <a:lnTo>
                  <a:pt x="69236" y="111143"/>
                </a:lnTo>
                <a:lnTo>
                  <a:pt x="86729" y="104144"/>
                </a:lnTo>
                <a:lnTo>
                  <a:pt x="182223" y="104144"/>
                </a:lnTo>
                <a:lnTo>
                  <a:pt x="182223" y="90139"/>
                </a:lnTo>
                <a:lnTo>
                  <a:pt x="132302" y="90139"/>
                </a:lnTo>
                <a:lnTo>
                  <a:pt x="128797" y="85762"/>
                </a:lnTo>
                <a:lnTo>
                  <a:pt x="125291" y="80513"/>
                </a:lnTo>
                <a:lnTo>
                  <a:pt x="120033" y="76137"/>
                </a:lnTo>
                <a:lnTo>
                  <a:pt x="113898" y="70884"/>
                </a:lnTo>
                <a:lnTo>
                  <a:pt x="106886" y="67385"/>
                </a:lnTo>
                <a:lnTo>
                  <a:pt x="98999" y="63885"/>
                </a:lnTo>
                <a:lnTo>
                  <a:pt x="89358" y="62135"/>
                </a:lnTo>
                <a:lnTo>
                  <a:pt x="77965" y="61259"/>
                </a:lnTo>
                <a:close/>
              </a:path>
              <a:path w="182245" h="260350">
                <a:moveTo>
                  <a:pt x="182223" y="231042"/>
                </a:moveTo>
                <a:lnTo>
                  <a:pt x="134055" y="231042"/>
                </a:lnTo>
                <a:lnTo>
                  <a:pt x="134055" y="254669"/>
                </a:lnTo>
                <a:lnTo>
                  <a:pt x="182223" y="254669"/>
                </a:lnTo>
                <a:lnTo>
                  <a:pt x="182223" y="231042"/>
                </a:lnTo>
                <a:close/>
              </a:path>
              <a:path w="182245" h="260350">
                <a:moveTo>
                  <a:pt x="182223" y="104144"/>
                </a:moveTo>
                <a:lnTo>
                  <a:pt x="98999" y="104144"/>
                </a:lnTo>
                <a:lnTo>
                  <a:pt x="104257" y="105017"/>
                </a:lnTo>
                <a:lnTo>
                  <a:pt x="109516" y="106767"/>
                </a:lnTo>
                <a:lnTo>
                  <a:pt x="133179" y="142649"/>
                </a:lnTo>
                <a:lnTo>
                  <a:pt x="134931" y="153151"/>
                </a:lnTo>
                <a:lnTo>
                  <a:pt x="134931" y="175032"/>
                </a:lnTo>
                <a:lnTo>
                  <a:pt x="129673" y="194283"/>
                </a:lnTo>
                <a:lnTo>
                  <a:pt x="125291" y="202162"/>
                </a:lnTo>
                <a:lnTo>
                  <a:pt x="121785" y="205661"/>
                </a:lnTo>
                <a:lnTo>
                  <a:pt x="119156" y="209161"/>
                </a:lnTo>
                <a:lnTo>
                  <a:pt x="115650" y="211787"/>
                </a:lnTo>
                <a:lnTo>
                  <a:pt x="111268" y="214414"/>
                </a:lnTo>
                <a:lnTo>
                  <a:pt x="102504" y="217913"/>
                </a:lnTo>
                <a:lnTo>
                  <a:pt x="97246" y="218790"/>
                </a:lnTo>
                <a:lnTo>
                  <a:pt x="182223" y="218790"/>
                </a:lnTo>
                <a:lnTo>
                  <a:pt x="182223" y="104144"/>
                </a:lnTo>
                <a:close/>
              </a:path>
              <a:path w="182245" h="260350">
                <a:moveTo>
                  <a:pt x="182223" y="0"/>
                </a:moveTo>
                <a:lnTo>
                  <a:pt x="133179" y="0"/>
                </a:lnTo>
                <a:lnTo>
                  <a:pt x="133179" y="90139"/>
                </a:lnTo>
                <a:lnTo>
                  <a:pt x="182223" y="90139"/>
                </a:lnTo>
                <a:lnTo>
                  <a:pt x="182223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173736" y="0"/>
            <a:ext cx="4463796" cy="237896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1787525" y="1774825"/>
            <a:ext cx="2533650" cy="0"/>
          </a:xfrm>
          <a:custGeom>
            <a:avLst/>
            <a:gdLst/>
            <a:ahLst/>
            <a:cxnLst/>
            <a:rect l="l" t="t" r="r" b="b"/>
            <a:pathLst>
              <a:path w="2533650">
                <a:moveTo>
                  <a:pt x="2533523" y="0"/>
                </a:moveTo>
                <a:lnTo>
                  <a:pt x="0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439737" y="1774825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>
                <a:moveTo>
                  <a:pt x="3276028" y="0"/>
                </a:moveTo>
                <a:lnTo>
                  <a:pt x="0" y="0"/>
                </a:lnTo>
              </a:path>
            </a:pathLst>
          </a:custGeom>
          <a:ln w="508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00087" y="1382775"/>
            <a:ext cx="7999730" cy="1905"/>
          </a:xfrm>
          <a:custGeom>
            <a:avLst/>
            <a:gdLst/>
            <a:ahLst/>
            <a:cxnLst/>
            <a:rect l="l" t="t" r="r" b="b"/>
            <a:pathLst>
              <a:path w="7999730" h="1905">
                <a:moveTo>
                  <a:pt x="0" y="0"/>
                </a:moveTo>
                <a:lnTo>
                  <a:pt x="7999412" y="1524"/>
                </a:lnTo>
              </a:path>
            </a:pathLst>
          </a:custGeom>
          <a:ln w="19050">
            <a:solidFill>
              <a:srgbClr val="2378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362670" y="342809"/>
            <a:ext cx="73025" cy="73660"/>
          </a:xfrm>
          <a:custGeom>
            <a:avLst/>
            <a:gdLst/>
            <a:ahLst/>
            <a:cxnLst/>
            <a:rect l="l" t="t" r="r" b="b"/>
            <a:pathLst>
              <a:path w="73025" h="73659">
                <a:moveTo>
                  <a:pt x="36774" y="0"/>
                </a:moveTo>
                <a:lnTo>
                  <a:pt x="0" y="36755"/>
                </a:lnTo>
                <a:lnTo>
                  <a:pt x="36774" y="73511"/>
                </a:lnTo>
                <a:lnTo>
                  <a:pt x="72706" y="36755"/>
                </a:lnTo>
                <a:lnTo>
                  <a:pt x="3677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399467" y="453076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89910"/>
                </a:lnTo>
              </a:path>
            </a:pathLst>
          </a:custGeom>
          <a:ln w="49054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874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001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989109" y="454829"/>
            <a:ext cx="169545" cy="193675"/>
          </a:xfrm>
          <a:custGeom>
            <a:avLst/>
            <a:gdLst/>
            <a:ahLst/>
            <a:cxnLst/>
            <a:rect l="l" t="t" r="r" b="b"/>
            <a:pathLst>
              <a:path w="169545" h="193675">
                <a:moveTo>
                  <a:pt x="135780" y="18377"/>
                </a:moveTo>
                <a:lnTo>
                  <a:pt x="78838" y="18377"/>
                </a:lnTo>
                <a:lnTo>
                  <a:pt x="97235" y="20127"/>
                </a:lnTo>
                <a:lnTo>
                  <a:pt x="105120" y="22753"/>
                </a:lnTo>
                <a:lnTo>
                  <a:pt x="127019" y="56009"/>
                </a:lnTo>
                <a:lnTo>
                  <a:pt x="126143" y="63008"/>
                </a:lnTo>
                <a:lnTo>
                  <a:pt x="110374" y="78763"/>
                </a:lnTo>
                <a:lnTo>
                  <a:pt x="98112" y="81390"/>
                </a:lnTo>
                <a:lnTo>
                  <a:pt x="79714" y="83139"/>
                </a:lnTo>
                <a:lnTo>
                  <a:pt x="45552" y="88389"/>
                </a:lnTo>
                <a:lnTo>
                  <a:pt x="38544" y="91015"/>
                </a:lnTo>
                <a:lnTo>
                  <a:pt x="30660" y="93642"/>
                </a:lnTo>
                <a:lnTo>
                  <a:pt x="2629" y="122521"/>
                </a:lnTo>
                <a:lnTo>
                  <a:pt x="0" y="140023"/>
                </a:lnTo>
                <a:lnTo>
                  <a:pt x="0" y="147025"/>
                </a:lnTo>
                <a:lnTo>
                  <a:pt x="22776" y="183781"/>
                </a:lnTo>
                <a:lnTo>
                  <a:pt x="61320" y="193410"/>
                </a:lnTo>
                <a:lnTo>
                  <a:pt x="73583" y="193410"/>
                </a:lnTo>
                <a:lnTo>
                  <a:pt x="109498" y="178531"/>
                </a:lnTo>
                <a:lnTo>
                  <a:pt x="113001" y="175032"/>
                </a:lnTo>
                <a:lnTo>
                  <a:pt x="63069" y="175032"/>
                </a:lnTo>
                <a:lnTo>
                  <a:pt x="55189" y="174155"/>
                </a:lnTo>
                <a:lnTo>
                  <a:pt x="23652" y="146148"/>
                </a:lnTo>
                <a:lnTo>
                  <a:pt x="22776" y="138273"/>
                </a:lnTo>
                <a:lnTo>
                  <a:pt x="22776" y="132147"/>
                </a:lnTo>
                <a:lnTo>
                  <a:pt x="63946" y="103267"/>
                </a:lnTo>
                <a:lnTo>
                  <a:pt x="106869" y="96264"/>
                </a:lnTo>
                <a:lnTo>
                  <a:pt x="112127" y="95391"/>
                </a:lnTo>
                <a:lnTo>
                  <a:pt x="122637" y="91892"/>
                </a:lnTo>
                <a:lnTo>
                  <a:pt x="126143" y="88389"/>
                </a:lnTo>
                <a:lnTo>
                  <a:pt x="148919" y="88389"/>
                </a:lnTo>
                <a:lnTo>
                  <a:pt x="148919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8" y="28879"/>
                </a:lnTo>
                <a:lnTo>
                  <a:pt x="140158" y="23627"/>
                </a:lnTo>
                <a:lnTo>
                  <a:pt x="135780" y="18377"/>
                </a:lnTo>
                <a:close/>
              </a:path>
              <a:path w="169545" h="193675">
                <a:moveTo>
                  <a:pt x="149044" y="156651"/>
                </a:moveTo>
                <a:lnTo>
                  <a:pt x="128769" y="156651"/>
                </a:lnTo>
                <a:lnTo>
                  <a:pt x="128769" y="163653"/>
                </a:lnTo>
                <a:lnTo>
                  <a:pt x="154174" y="188157"/>
                </a:lnTo>
                <a:lnTo>
                  <a:pt x="162058" y="188157"/>
                </a:lnTo>
                <a:lnTo>
                  <a:pt x="169066" y="187284"/>
                </a:lnTo>
                <a:lnTo>
                  <a:pt x="169066" y="169779"/>
                </a:lnTo>
                <a:lnTo>
                  <a:pt x="162058" y="169779"/>
                </a:lnTo>
                <a:lnTo>
                  <a:pt x="155927" y="168906"/>
                </a:lnTo>
                <a:lnTo>
                  <a:pt x="154174" y="167153"/>
                </a:lnTo>
                <a:lnTo>
                  <a:pt x="152421" y="166279"/>
                </a:lnTo>
                <a:lnTo>
                  <a:pt x="150668" y="163653"/>
                </a:lnTo>
                <a:lnTo>
                  <a:pt x="149795" y="161903"/>
                </a:lnTo>
                <a:lnTo>
                  <a:pt x="149044" y="156651"/>
                </a:lnTo>
                <a:close/>
              </a:path>
              <a:path w="169545" h="193675">
                <a:moveTo>
                  <a:pt x="148919" y="88389"/>
                </a:moveTo>
                <a:lnTo>
                  <a:pt x="127019" y="88389"/>
                </a:lnTo>
                <a:lnTo>
                  <a:pt x="127019" y="117269"/>
                </a:lnTo>
                <a:lnTo>
                  <a:pt x="126143" y="124271"/>
                </a:lnTo>
                <a:lnTo>
                  <a:pt x="125266" y="130397"/>
                </a:lnTo>
                <a:lnTo>
                  <a:pt x="123514" y="135650"/>
                </a:lnTo>
                <a:lnTo>
                  <a:pt x="121761" y="141776"/>
                </a:lnTo>
                <a:lnTo>
                  <a:pt x="92853" y="168906"/>
                </a:lnTo>
                <a:lnTo>
                  <a:pt x="63069" y="175032"/>
                </a:lnTo>
                <a:lnTo>
                  <a:pt x="113001" y="175032"/>
                </a:lnTo>
                <a:lnTo>
                  <a:pt x="115629" y="172405"/>
                </a:lnTo>
                <a:lnTo>
                  <a:pt x="127896" y="156651"/>
                </a:lnTo>
                <a:lnTo>
                  <a:pt x="149044" y="156651"/>
                </a:lnTo>
                <a:lnTo>
                  <a:pt x="148919" y="155777"/>
                </a:lnTo>
                <a:lnTo>
                  <a:pt x="148919" y="88389"/>
                </a:lnTo>
                <a:close/>
              </a:path>
              <a:path w="169545" h="193675">
                <a:moveTo>
                  <a:pt x="169066" y="168029"/>
                </a:moveTo>
                <a:lnTo>
                  <a:pt x="162058" y="169779"/>
                </a:lnTo>
                <a:lnTo>
                  <a:pt x="169066" y="169779"/>
                </a:lnTo>
                <a:lnTo>
                  <a:pt x="169066" y="168029"/>
                </a:lnTo>
                <a:close/>
              </a:path>
              <a:path w="169545" h="193675">
                <a:moveTo>
                  <a:pt x="93730" y="0"/>
                </a:moveTo>
                <a:lnTo>
                  <a:pt x="81467" y="0"/>
                </a:lnTo>
                <a:lnTo>
                  <a:pt x="66575" y="873"/>
                </a:lnTo>
                <a:lnTo>
                  <a:pt x="29783" y="14001"/>
                </a:lnTo>
                <a:lnTo>
                  <a:pt x="12262" y="39381"/>
                </a:lnTo>
                <a:lnTo>
                  <a:pt x="9636" y="46380"/>
                </a:lnTo>
                <a:lnTo>
                  <a:pt x="8760" y="53383"/>
                </a:lnTo>
                <a:lnTo>
                  <a:pt x="7884" y="61259"/>
                </a:lnTo>
                <a:lnTo>
                  <a:pt x="29783" y="61259"/>
                </a:lnTo>
                <a:lnTo>
                  <a:pt x="31536" y="50757"/>
                </a:lnTo>
                <a:lnTo>
                  <a:pt x="34162" y="42004"/>
                </a:lnTo>
                <a:lnTo>
                  <a:pt x="69204" y="19250"/>
                </a:lnTo>
                <a:lnTo>
                  <a:pt x="78838" y="18377"/>
                </a:lnTo>
                <a:lnTo>
                  <a:pt x="135780" y="18377"/>
                </a:lnTo>
                <a:lnTo>
                  <a:pt x="132274" y="14001"/>
                </a:lnTo>
                <a:lnTo>
                  <a:pt x="127019" y="10502"/>
                </a:lnTo>
                <a:lnTo>
                  <a:pt x="122637" y="7875"/>
                </a:lnTo>
                <a:lnTo>
                  <a:pt x="117382" y="5249"/>
                </a:lnTo>
                <a:lnTo>
                  <a:pt x="105996" y="1749"/>
                </a:lnTo>
                <a:lnTo>
                  <a:pt x="9373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86" y="182907"/>
                </a:lnTo>
                <a:lnTo>
                  <a:pt x="22786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302706" y="390067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78"/>
                </a:moveTo>
                <a:lnTo>
                  <a:pt x="22786" y="35878"/>
                </a:lnTo>
                <a:lnTo>
                  <a:pt x="22786" y="0"/>
                </a:lnTo>
                <a:lnTo>
                  <a:pt x="0" y="0"/>
                </a:lnTo>
                <a:lnTo>
                  <a:pt x="0" y="3587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75" y="182907"/>
                </a:lnTo>
                <a:lnTo>
                  <a:pt x="22775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302706" y="390063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82"/>
                </a:moveTo>
                <a:lnTo>
                  <a:pt x="22775" y="35882"/>
                </a:lnTo>
                <a:lnTo>
                  <a:pt x="22775" y="0"/>
                </a:lnTo>
                <a:lnTo>
                  <a:pt x="0" y="0"/>
                </a:lnTo>
                <a:lnTo>
                  <a:pt x="0" y="3588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7358761" y="454829"/>
            <a:ext cx="172720" cy="193675"/>
          </a:xfrm>
          <a:custGeom>
            <a:avLst/>
            <a:gdLst/>
            <a:ahLst/>
            <a:cxnLst/>
            <a:rect l="l" t="t" r="r" b="b"/>
            <a:pathLst>
              <a:path w="172720" h="193675">
                <a:moveTo>
                  <a:pt x="96369" y="0"/>
                </a:moveTo>
                <a:lnTo>
                  <a:pt x="76212" y="0"/>
                </a:lnTo>
                <a:lnTo>
                  <a:pt x="66607" y="1749"/>
                </a:lnTo>
                <a:lnTo>
                  <a:pt x="28045" y="21877"/>
                </a:lnTo>
                <a:lnTo>
                  <a:pt x="3505" y="68261"/>
                </a:lnTo>
                <a:lnTo>
                  <a:pt x="0" y="97141"/>
                </a:lnTo>
                <a:lnTo>
                  <a:pt x="1752" y="116395"/>
                </a:lnTo>
                <a:lnTo>
                  <a:pt x="3505" y="125148"/>
                </a:lnTo>
                <a:lnTo>
                  <a:pt x="8764" y="142649"/>
                </a:lnTo>
                <a:lnTo>
                  <a:pt x="17528" y="158404"/>
                </a:lnTo>
                <a:lnTo>
                  <a:pt x="22786" y="164530"/>
                </a:lnTo>
                <a:lnTo>
                  <a:pt x="28045" y="171529"/>
                </a:lnTo>
                <a:lnTo>
                  <a:pt x="66607" y="191660"/>
                </a:lnTo>
                <a:lnTo>
                  <a:pt x="76212" y="193410"/>
                </a:lnTo>
                <a:lnTo>
                  <a:pt x="96369" y="193410"/>
                </a:lnTo>
                <a:lnTo>
                  <a:pt x="138437" y="176782"/>
                </a:lnTo>
                <a:lnTo>
                  <a:pt x="140469" y="175032"/>
                </a:lnTo>
                <a:lnTo>
                  <a:pt x="86729" y="175032"/>
                </a:lnTo>
                <a:lnTo>
                  <a:pt x="78841" y="174155"/>
                </a:lnTo>
                <a:lnTo>
                  <a:pt x="42944" y="155777"/>
                </a:lnTo>
                <a:lnTo>
                  <a:pt x="24539" y="118145"/>
                </a:lnTo>
                <a:lnTo>
                  <a:pt x="22786" y="97141"/>
                </a:lnTo>
                <a:lnTo>
                  <a:pt x="23663" y="82263"/>
                </a:lnTo>
                <a:lnTo>
                  <a:pt x="38562" y="42881"/>
                </a:lnTo>
                <a:lnTo>
                  <a:pt x="71830" y="20127"/>
                </a:lnTo>
                <a:lnTo>
                  <a:pt x="86729" y="18377"/>
                </a:lnTo>
                <a:lnTo>
                  <a:pt x="140470" y="18377"/>
                </a:lnTo>
                <a:lnTo>
                  <a:pt x="138437" y="16627"/>
                </a:lnTo>
                <a:lnTo>
                  <a:pt x="131426" y="11375"/>
                </a:lnTo>
                <a:lnTo>
                  <a:pt x="123538" y="7875"/>
                </a:lnTo>
                <a:lnTo>
                  <a:pt x="114774" y="4372"/>
                </a:lnTo>
                <a:lnTo>
                  <a:pt x="106010" y="1749"/>
                </a:lnTo>
                <a:lnTo>
                  <a:pt x="96369" y="0"/>
                </a:lnTo>
                <a:close/>
              </a:path>
              <a:path w="172720" h="193675">
                <a:moveTo>
                  <a:pt x="140470" y="18377"/>
                </a:moveTo>
                <a:lnTo>
                  <a:pt x="86729" y="18377"/>
                </a:lnTo>
                <a:lnTo>
                  <a:pt x="94617" y="19250"/>
                </a:lnTo>
                <a:lnTo>
                  <a:pt x="101628" y="20127"/>
                </a:lnTo>
                <a:lnTo>
                  <a:pt x="134931" y="42881"/>
                </a:lnTo>
                <a:lnTo>
                  <a:pt x="149795" y="82263"/>
                </a:lnTo>
                <a:lnTo>
                  <a:pt x="150672" y="97141"/>
                </a:lnTo>
                <a:lnTo>
                  <a:pt x="149795" y="111143"/>
                </a:lnTo>
                <a:lnTo>
                  <a:pt x="134931" y="150525"/>
                </a:lnTo>
                <a:lnTo>
                  <a:pt x="101628" y="173279"/>
                </a:lnTo>
                <a:lnTo>
                  <a:pt x="86729" y="175032"/>
                </a:lnTo>
                <a:lnTo>
                  <a:pt x="140469" y="175032"/>
                </a:lnTo>
                <a:lnTo>
                  <a:pt x="163818" y="142649"/>
                </a:lnTo>
                <a:lnTo>
                  <a:pt x="172582" y="106767"/>
                </a:lnTo>
                <a:lnTo>
                  <a:pt x="172582" y="86639"/>
                </a:lnTo>
                <a:lnTo>
                  <a:pt x="160312" y="42881"/>
                </a:lnTo>
                <a:lnTo>
                  <a:pt x="144537" y="21877"/>
                </a:lnTo>
                <a:lnTo>
                  <a:pt x="140470" y="1837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874"/>
                </a:lnTo>
                <a:lnTo>
                  <a:pt x="124380" y="10502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001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745083" y="454829"/>
            <a:ext cx="168275" cy="193675"/>
          </a:xfrm>
          <a:custGeom>
            <a:avLst/>
            <a:gdLst/>
            <a:ahLst/>
            <a:cxnLst/>
            <a:rect l="l" t="t" r="r" b="b"/>
            <a:pathLst>
              <a:path w="168275" h="193675">
                <a:moveTo>
                  <a:pt x="135773" y="18377"/>
                </a:moveTo>
                <a:lnTo>
                  <a:pt x="78841" y="18377"/>
                </a:lnTo>
                <a:lnTo>
                  <a:pt x="97246" y="20127"/>
                </a:lnTo>
                <a:lnTo>
                  <a:pt x="105134" y="22753"/>
                </a:lnTo>
                <a:lnTo>
                  <a:pt x="112145" y="26253"/>
                </a:lnTo>
                <a:lnTo>
                  <a:pt x="118280" y="31502"/>
                </a:lnTo>
                <a:lnTo>
                  <a:pt x="120033" y="34129"/>
                </a:lnTo>
                <a:lnTo>
                  <a:pt x="122662" y="37632"/>
                </a:lnTo>
                <a:lnTo>
                  <a:pt x="124380" y="42004"/>
                </a:lnTo>
                <a:lnTo>
                  <a:pt x="126132" y="50757"/>
                </a:lnTo>
                <a:lnTo>
                  <a:pt x="126132" y="56009"/>
                </a:lnTo>
                <a:lnTo>
                  <a:pt x="109516" y="78763"/>
                </a:lnTo>
                <a:lnTo>
                  <a:pt x="97246" y="81390"/>
                </a:lnTo>
                <a:lnTo>
                  <a:pt x="45573" y="88389"/>
                </a:lnTo>
                <a:lnTo>
                  <a:pt x="7887" y="110270"/>
                </a:lnTo>
                <a:lnTo>
                  <a:pt x="0" y="131274"/>
                </a:lnTo>
                <a:lnTo>
                  <a:pt x="0" y="147025"/>
                </a:lnTo>
                <a:lnTo>
                  <a:pt x="21910" y="183781"/>
                </a:lnTo>
                <a:lnTo>
                  <a:pt x="60437" y="193410"/>
                </a:lnTo>
                <a:lnTo>
                  <a:pt x="72706" y="193410"/>
                </a:lnTo>
                <a:lnTo>
                  <a:pt x="108639" y="178531"/>
                </a:lnTo>
                <a:lnTo>
                  <a:pt x="112644" y="175032"/>
                </a:lnTo>
                <a:lnTo>
                  <a:pt x="62190" y="175032"/>
                </a:lnTo>
                <a:lnTo>
                  <a:pt x="55178" y="174155"/>
                </a:lnTo>
                <a:lnTo>
                  <a:pt x="22786" y="146148"/>
                </a:lnTo>
                <a:lnTo>
                  <a:pt x="21910" y="138273"/>
                </a:lnTo>
                <a:lnTo>
                  <a:pt x="22786" y="132147"/>
                </a:lnTo>
                <a:lnTo>
                  <a:pt x="63066" y="103267"/>
                </a:lnTo>
                <a:lnTo>
                  <a:pt x="106886" y="96264"/>
                </a:lnTo>
                <a:lnTo>
                  <a:pt x="112145" y="95391"/>
                </a:lnTo>
                <a:lnTo>
                  <a:pt x="117403" y="93642"/>
                </a:lnTo>
                <a:lnTo>
                  <a:pt x="121785" y="91892"/>
                </a:lnTo>
                <a:lnTo>
                  <a:pt x="124380" y="90139"/>
                </a:lnTo>
                <a:lnTo>
                  <a:pt x="125256" y="88389"/>
                </a:lnTo>
                <a:lnTo>
                  <a:pt x="148043" y="88389"/>
                </a:lnTo>
                <a:lnTo>
                  <a:pt x="148043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4" y="28879"/>
                </a:lnTo>
                <a:lnTo>
                  <a:pt x="135773" y="18377"/>
                </a:lnTo>
                <a:close/>
              </a:path>
              <a:path w="168275" h="193675">
                <a:moveTo>
                  <a:pt x="148167" y="156651"/>
                </a:moveTo>
                <a:lnTo>
                  <a:pt x="127885" y="156651"/>
                </a:lnTo>
                <a:lnTo>
                  <a:pt x="127885" y="163653"/>
                </a:lnTo>
                <a:lnTo>
                  <a:pt x="154177" y="188157"/>
                </a:lnTo>
                <a:lnTo>
                  <a:pt x="162065" y="188157"/>
                </a:lnTo>
                <a:lnTo>
                  <a:pt x="168200" y="187284"/>
                </a:lnTo>
                <a:lnTo>
                  <a:pt x="168200" y="169779"/>
                </a:lnTo>
                <a:lnTo>
                  <a:pt x="161189" y="169779"/>
                </a:lnTo>
                <a:lnTo>
                  <a:pt x="155930" y="168906"/>
                </a:lnTo>
                <a:lnTo>
                  <a:pt x="153301" y="167153"/>
                </a:lnTo>
                <a:lnTo>
                  <a:pt x="151548" y="166279"/>
                </a:lnTo>
                <a:lnTo>
                  <a:pt x="150672" y="163653"/>
                </a:lnTo>
                <a:lnTo>
                  <a:pt x="148919" y="161903"/>
                </a:lnTo>
                <a:lnTo>
                  <a:pt x="148167" y="156651"/>
                </a:lnTo>
                <a:close/>
              </a:path>
              <a:path w="168275" h="193675">
                <a:moveTo>
                  <a:pt x="148043" y="88389"/>
                </a:moveTo>
                <a:lnTo>
                  <a:pt x="126132" y="88389"/>
                </a:lnTo>
                <a:lnTo>
                  <a:pt x="126132" y="124271"/>
                </a:lnTo>
                <a:lnTo>
                  <a:pt x="125256" y="130397"/>
                </a:lnTo>
                <a:lnTo>
                  <a:pt x="98122" y="166279"/>
                </a:lnTo>
                <a:lnTo>
                  <a:pt x="62190" y="175032"/>
                </a:lnTo>
                <a:lnTo>
                  <a:pt x="112644" y="175032"/>
                </a:lnTo>
                <a:lnTo>
                  <a:pt x="115650" y="172405"/>
                </a:lnTo>
                <a:lnTo>
                  <a:pt x="121785" y="164530"/>
                </a:lnTo>
                <a:lnTo>
                  <a:pt x="127009" y="156651"/>
                </a:lnTo>
                <a:lnTo>
                  <a:pt x="148167" y="156651"/>
                </a:lnTo>
                <a:lnTo>
                  <a:pt x="148043" y="155777"/>
                </a:lnTo>
                <a:lnTo>
                  <a:pt x="148043" y="88389"/>
                </a:lnTo>
                <a:close/>
              </a:path>
              <a:path w="168275" h="193675">
                <a:moveTo>
                  <a:pt x="168200" y="168029"/>
                </a:moveTo>
                <a:lnTo>
                  <a:pt x="165571" y="168906"/>
                </a:lnTo>
                <a:lnTo>
                  <a:pt x="161189" y="169779"/>
                </a:lnTo>
                <a:lnTo>
                  <a:pt x="168200" y="169779"/>
                </a:lnTo>
                <a:lnTo>
                  <a:pt x="168200" y="168029"/>
                </a:lnTo>
                <a:close/>
              </a:path>
              <a:path w="168275" h="193675">
                <a:moveTo>
                  <a:pt x="93740" y="0"/>
                </a:moveTo>
                <a:lnTo>
                  <a:pt x="81471" y="0"/>
                </a:lnTo>
                <a:lnTo>
                  <a:pt x="66572" y="873"/>
                </a:lnTo>
                <a:lnTo>
                  <a:pt x="29797" y="14001"/>
                </a:lnTo>
                <a:lnTo>
                  <a:pt x="21033" y="22753"/>
                </a:lnTo>
                <a:lnTo>
                  <a:pt x="16651" y="28003"/>
                </a:lnTo>
                <a:lnTo>
                  <a:pt x="14022" y="33255"/>
                </a:lnTo>
                <a:lnTo>
                  <a:pt x="11393" y="39381"/>
                </a:lnTo>
                <a:lnTo>
                  <a:pt x="7887" y="53383"/>
                </a:lnTo>
                <a:lnTo>
                  <a:pt x="7011" y="61259"/>
                </a:lnTo>
                <a:lnTo>
                  <a:pt x="29797" y="61259"/>
                </a:lnTo>
                <a:lnTo>
                  <a:pt x="30674" y="50757"/>
                </a:lnTo>
                <a:lnTo>
                  <a:pt x="33303" y="42004"/>
                </a:lnTo>
                <a:lnTo>
                  <a:pt x="68324" y="19250"/>
                </a:lnTo>
                <a:lnTo>
                  <a:pt x="78841" y="18377"/>
                </a:lnTo>
                <a:lnTo>
                  <a:pt x="135773" y="18377"/>
                </a:lnTo>
                <a:lnTo>
                  <a:pt x="131391" y="14001"/>
                </a:lnTo>
                <a:lnTo>
                  <a:pt x="127009" y="10502"/>
                </a:lnTo>
                <a:lnTo>
                  <a:pt x="116527" y="5249"/>
                </a:lnTo>
                <a:lnTo>
                  <a:pt x="105134" y="1749"/>
                </a:lnTo>
                <a:lnTo>
                  <a:pt x="937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8007900" y="449576"/>
            <a:ext cx="181610" cy="270510"/>
          </a:xfrm>
          <a:custGeom>
            <a:avLst/>
            <a:gdLst/>
            <a:ahLst/>
            <a:cxnLst/>
            <a:rect l="l" t="t" r="r" b="b"/>
            <a:pathLst>
              <a:path w="181609" h="270509">
                <a:moveTo>
                  <a:pt x="57807" y="213541"/>
                </a:moveTo>
                <a:lnTo>
                  <a:pt x="4382" y="213541"/>
                </a:lnTo>
                <a:lnTo>
                  <a:pt x="5258" y="221416"/>
                </a:lnTo>
                <a:lnTo>
                  <a:pt x="25380" y="253797"/>
                </a:lnTo>
                <a:lnTo>
                  <a:pt x="71830" y="269550"/>
                </a:lnTo>
                <a:lnTo>
                  <a:pt x="85817" y="270425"/>
                </a:lnTo>
                <a:lnTo>
                  <a:pt x="102469" y="270425"/>
                </a:lnTo>
                <a:lnTo>
                  <a:pt x="140155" y="261673"/>
                </a:lnTo>
                <a:lnTo>
                  <a:pt x="172547" y="232791"/>
                </a:lnTo>
                <a:lnTo>
                  <a:pt x="83188" y="232791"/>
                </a:lnTo>
                <a:lnTo>
                  <a:pt x="75336" y="231042"/>
                </a:lnTo>
                <a:lnTo>
                  <a:pt x="69201" y="229292"/>
                </a:lnTo>
                <a:lnTo>
                  <a:pt x="64819" y="226666"/>
                </a:lnTo>
                <a:lnTo>
                  <a:pt x="62190" y="224043"/>
                </a:lnTo>
                <a:lnTo>
                  <a:pt x="58684" y="217040"/>
                </a:lnTo>
                <a:lnTo>
                  <a:pt x="57807" y="213541"/>
                </a:lnTo>
                <a:close/>
              </a:path>
              <a:path w="181609" h="270509">
                <a:moveTo>
                  <a:pt x="181311" y="166279"/>
                </a:moveTo>
                <a:lnTo>
                  <a:pt x="131391" y="166279"/>
                </a:lnTo>
                <a:lnTo>
                  <a:pt x="131391" y="200412"/>
                </a:lnTo>
                <a:lnTo>
                  <a:pt x="129638" y="209164"/>
                </a:lnTo>
                <a:lnTo>
                  <a:pt x="92829" y="232791"/>
                </a:lnTo>
                <a:lnTo>
                  <a:pt x="172547" y="232791"/>
                </a:lnTo>
                <a:lnTo>
                  <a:pt x="175176" y="225792"/>
                </a:lnTo>
                <a:lnTo>
                  <a:pt x="177805" y="217917"/>
                </a:lnTo>
                <a:lnTo>
                  <a:pt x="179558" y="210914"/>
                </a:lnTo>
                <a:lnTo>
                  <a:pt x="181311" y="196913"/>
                </a:lnTo>
                <a:lnTo>
                  <a:pt x="181311" y="166279"/>
                </a:lnTo>
                <a:close/>
              </a:path>
              <a:path w="181609" h="270509">
                <a:moveTo>
                  <a:pt x="77965" y="0"/>
                </a:moveTo>
                <a:lnTo>
                  <a:pt x="70077" y="0"/>
                </a:lnTo>
                <a:lnTo>
                  <a:pt x="63066" y="876"/>
                </a:lnTo>
                <a:lnTo>
                  <a:pt x="28886" y="18377"/>
                </a:lnTo>
                <a:lnTo>
                  <a:pt x="6134" y="54260"/>
                </a:lnTo>
                <a:lnTo>
                  <a:pt x="0" y="84889"/>
                </a:lnTo>
                <a:lnTo>
                  <a:pt x="0" y="109396"/>
                </a:lnTo>
                <a:lnTo>
                  <a:pt x="9605" y="148778"/>
                </a:lnTo>
                <a:lnTo>
                  <a:pt x="35021" y="181158"/>
                </a:lnTo>
                <a:lnTo>
                  <a:pt x="72706" y="194286"/>
                </a:lnTo>
                <a:lnTo>
                  <a:pt x="91076" y="194286"/>
                </a:lnTo>
                <a:lnTo>
                  <a:pt x="99840" y="192536"/>
                </a:lnTo>
                <a:lnTo>
                  <a:pt x="107728" y="189910"/>
                </a:lnTo>
                <a:lnTo>
                  <a:pt x="113863" y="185534"/>
                </a:lnTo>
                <a:lnTo>
                  <a:pt x="119121" y="182034"/>
                </a:lnTo>
                <a:lnTo>
                  <a:pt x="127885" y="171532"/>
                </a:lnTo>
                <a:lnTo>
                  <a:pt x="131391" y="166279"/>
                </a:lnTo>
                <a:lnTo>
                  <a:pt x="181311" y="166279"/>
                </a:lnTo>
                <a:lnTo>
                  <a:pt x="181311" y="153155"/>
                </a:lnTo>
                <a:lnTo>
                  <a:pt x="90200" y="153155"/>
                </a:lnTo>
                <a:lnTo>
                  <a:pt x="79683" y="151401"/>
                </a:lnTo>
                <a:lnTo>
                  <a:pt x="52549" y="119022"/>
                </a:lnTo>
                <a:lnTo>
                  <a:pt x="50796" y="109396"/>
                </a:lnTo>
                <a:lnTo>
                  <a:pt x="50796" y="100644"/>
                </a:lnTo>
                <a:lnTo>
                  <a:pt x="57807" y="63012"/>
                </a:lnTo>
                <a:lnTo>
                  <a:pt x="89323" y="42884"/>
                </a:lnTo>
                <a:lnTo>
                  <a:pt x="181311" y="42884"/>
                </a:lnTo>
                <a:lnTo>
                  <a:pt x="181311" y="32382"/>
                </a:lnTo>
                <a:lnTo>
                  <a:pt x="133144" y="32382"/>
                </a:lnTo>
                <a:lnTo>
                  <a:pt x="130514" y="28006"/>
                </a:lnTo>
                <a:lnTo>
                  <a:pt x="127009" y="22753"/>
                </a:lnTo>
                <a:lnTo>
                  <a:pt x="90200" y="876"/>
                </a:lnTo>
                <a:lnTo>
                  <a:pt x="77965" y="0"/>
                </a:lnTo>
                <a:close/>
              </a:path>
              <a:path w="181609" h="270509">
                <a:moveTo>
                  <a:pt x="181311" y="42884"/>
                </a:moveTo>
                <a:lnTo>
                  <a:pt x="94582" y="42884"/>
                </a:lnTo>
                <a:lnTo>
                  <a:pt x="98964" y="43758"/>
                </a:lnTo>
                <a:lnTo>
                  <a:pt x="107728" y="47257"/>
                </a:lnTo>
                <a:lnTo>
                  <a:pt x="131391" y="86643"/>
                </a:lnTo>
                <a:lnTo>
                  <a:pt x="132267" y="98018"/>
                </a:lnTo>
                <a:lnTo>
                  <a:pt x="130514" y="117272"/>
                </a:lnTo>
                <a:lnTo>
                  <a:pt x="101593" y="151401"/>
                </a:lnTo>
                <a:lnTo>
                  <a:pt x="90200" y="153155"/>
                </a:lnTo>
                <a:lnTo>
                  <a:pt x="181311" y="153155"/>
                </a:lnTo>
                <a:lnTo>
                  <a:pt x="181311" y="42884"/>
                </a:lnTo>
                <a:close/>
              </a:path>
              <a:path w="181609" h="270509">
                <a:moveTo>
                  <a:pt x="181311" y="4376"/>
                </a:moveTo>
                <a:lnTo>
                  <a:pt x="134020" y="4376"/>
                </a:lnTo>
                <a:lnTo>
                  <a:pt x="134020" y="32382"/>
                </a:lnTo>
                <a:lnTo>
                  <a:pt x="181311" y="32382"/>
                </a:lnTo>
                <a:lnTo>
                  <a:pt x="181311" y="4376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8231279" y="449576"/>
            <a:ext cx="109855" cy="193675"/>
          </a:xfrm>
          <a:custGeom>
            <a:avLst/>
            <a:gdLst/>
            <a:ahLst/>
            <a:cxnLst/>
            <a:rect l="l" t="t" r="r" b="b"/>
            <a:pathLst>
              <a:path w="109854" h="193675">
                <a:moveTo>
                  <a:pt x="47291" y="4376"/>
                </a:moveTo>
                <a:lnTo>
                  <a:pt x="0" y="4376"/>
                </a:lnTo>
                <a:lnTo>
                  <a:pt x="0" y="193410"/>
                </a:lnTo>
                <a:lnTo>
                  <a:pt x="49920" y="193410"/>
                </a:lnTo>
                <a:lnTo>
                  <a:pt x="49920" y="87516"/>
                </a:lnTo>
                <a:lnTo>
                  <a:pt x="51673" y="79640"/>
                </a:lnTo>
                <a:lnTo>
                  <a:pt x="82312" y="51633"/>
                </a:lnTo>
                <a:lnTo>
                  <a:pt x="95458" y="49883"/>
                </a:lnTo>
                <a:lnTo>
                  <a:pt x="109481" y="49883"/>
                </a:lnTo>
                <a:lnTo>
                  <a:pt x="109481" y="37632"/>
                </a:lnTo>
                <a:lnTo>
                  <a:pt x="47291" y="37632"/>
                </a:lnTo>
                <a:lnTo>
                  <a:pt x="47291" y="4376"/>
                </a:lnTo>
                <a:close/>
              </a:path>
              <a:path w="109854" h="193675">
                <a:moveTo>
                  <a:pt x="109481" y="49883"/>
                </a:moveTo>
                <a:lnTo>
                  <a:pt x="102469" y="49883"/>
                </a:lnTo>
                <a:lnTo>
                  <a:pt x="109481" y="50760"/>
                </a:lnTo>
                <a:lnTo>
                  <a:pt x="109481" y="49883"/>
                </a:lnTo>
                <a:close/>
              </a:path>
              <a:path w="109854" h="193675">
                <a:moveTo>
                  <a:pt x="99840" y="0"/>
                </a:moveTo>
                <a:lnTo>
                  <a:pt x="61313" y="16627"/>
                </a:lnTo>
                <a:lnTo>
                  <a:pt x="48167" y="37632"/>
                </a:lnTo>
                <a:lnTo>
                  <a:pt x="109481" y="37632"/>
                </a:lnTo>
                <a:lnTo>
                  <a:pt x="109481" y="876"/>
                </a:lnTo>
                <a:lnTo>
                  <a:pt x="998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456376" y="388317"/>
            <a:ext cx="182245" cy="260350"/>
          </a:xfrm>
          <a:custGeom>
            <a:avLst/>
            <a:gdLst/>
            <a:ahLst/>
            <a:cxnLst/>
            <a:rect l="l" t="t" r="r" b="b"/>
            <a:pathLst>
              <a:path w="182245" h="260350">
                <a:moveTo>
                  <a:pt x="77965" y="61259"/>
                </a:moveTo>
                <a:lnTo>
                  <a:pt x="70112" y="61259"/>
                </a:lnTo>
                <a:lnTo>
                  <a:pt x="62225" y="62135"/>
                </a:lnTo>
                <a:lnTo>
                  <a:pt x="23663" y="84889"/>
                </a:lnTo>
                <a:lnTo>
                  <a:pt x="3505" y="125144"/>
                </a:lnTo>
                <a:lnTo>
                  <a:pt x="0" y="146148"/>
                </a:lnTo>
                <a:lnTo>
                  <a:pt x="0" y="168029"/>
                </a:lnTo>
                <a:lnTo>
                  <a:pt x="9640" y="213537"/>
                </a:lnTo>
                <a:lnTo>
                  <a:pt x="35932" y="246793"/>
                </a:lnTo>
                <a:lnTo>
                  <a:pt x="78841" y="259922"/>
                </a:lnTo>
                <a:lnTo>
                  <a:pt x="94617" y="258172"/>
                </a:lnTo>
                <a:lnTo>
                  <a:pt x="128797" y="238041"/>
                </a:lnTo>
                <a:lnTo>
                  <a:pt x="133179" y="231042"/>
                </a:lnTo>
                <a:lnTo>
                  <a:pt x="182223" y="231042"/>
                </a:lnTo>
                <a:lnTo>
                  <a:pt x="182223" y="218790"/>
                </a:lnTo>
                <a:lnTo>
                  <a:pt x="85853" y="218790"/>
                </a:lnTo>
                <a:lnTo>
                  <a:pt x="75336" y="215287"/>
                </a:lnTo>
                <a:lnTo>
                  <a:pt x="71830" y="213537"/>
                </a:lnTo>
                <a:lnTo>
                  <a:pt x="67483" y="210038"/>
                </a:lnTo>
                <a:lnTo>
                  <a:pt x="64854" y="206535"/>
                </a:lnTo>
                <a:lnTo>
                  <a:pt x="61348" y="203035"/>
                </a:lnTo>
                <a:lnTo>
                  <a:pt x="58719" y="198659"/>
                </a:lnTo>
                <a:lnTo>
                  <a:pt x="55213" y="189907"/>
                </a:lnTo>
                <a:lnTo>
                  <a:pt x="52584" y="180281"/>
                </a:lnTo>
                <a:lnTo>
                  <a:pt x="50831" y="170656"/>
                </a:lnTo>
                <a:lnTo>
                  <a:pt x="50831" y="150525"/>
                </a:lnTo>
                <a:lnTo>
                  <a:pt x="69236" y="111143"/>
                </a:lnTo>
                <a:lnTo>
                  <a:pt x="86729" y="104144"/>
                </a:lnTo>
                <a:lnTo>
                  <a:pt x="182223" y="104144"/>
                </a:lnTo>
                <a:lnTo>
                  <a:pt x="182223" y="90139"/>
                </a:lnTo>
                <a:lnTo>
                  <a:pt x="132302" y="90139"/>
                </a:lnTo>
                <a:lnTo>
                  <a:pt x="128797" y="85762"/>
                </a:lnTo>
                <a:lnTo>
                  <a:pt x="125291" y="80513"/>
                </a:lnTo>
                <a:lnTo>
                  <a:pt x="120033" y="76137"/>
                </a:lnTo>
                <a:lnTo>
                  <a:pt x="113898" y="70884"/>
                </a:lnTo>
                <a:lnTo>
                  <a:pt x="106886" y="67385"/>
                </a:lnTo>
                <a:lnTo>
                  <a:pt x="98999" y="63885"/>
                </a:lnTo>
                <a:lnTo>
                  <a:pt x="89358" y="62135"/>
                </a:lnTo>
                <a:lnTo>
                  <a:pt x="77965" y="61259"/>
                </a:lnTo>
                <a:close/>
              </a:path>
              <a:path w="182245" h="260350">
                <a:moveTo>
                  <a:pt x="182223" y="231042"/>
                </a:moveTo>
                <a:lnTo>
                  <a:pt x="134055" y="231042"/>
                </a:lnTo>
                <a:lnTo>
                  <a:pt x="134055" y="254669"/>
                </a:lnTo>
                <a:lnTo>
                  <a:pt x="182223" y="254669"/>
                </a:lnTo>
                <a:lnTo>
                  <a:pt x="182223" y="231042"/>
                </a:lnTo>
                <a:close/>
              </a:path>
              <a:path w="182245" h="260350">
                <a:moveTo>
                  <a:pt x="182223" y="104144"/>
                </a:moveTo>
                <a:lnTo>
                  <a:pt x="98999" y="104144"/>
                </a:lnTo>
                <a:lnTo>
                  <a:pt x="104257" y="105017"/>
                </a:lnTo>
                <a:lnTo>
                  <a:pt x="109516" y="106767"/>
                </a:lnTo>
                <a:lnTo>
                  <a:pt x="133179" y="142649"/>
                </a:lnTo>
                <a:lnTo>
                  <a:pt x="134931" y="153151"/>
                </a:lnTo>
                <a:lnTo>
                  <a:pt x="134931" y="175032"/>
                </a:lnTo>
                <a:lnTo>
                  <a:pt x="129673" y="194283"/>
                </a:lnTo>
                <a:lnTo>
                  <a:pt x="125291" y="202162"/>
                </a:lnTo>
                <a:lnTo>
                  <a:pt x="121785" y="205661"/>
                </a:lnTo>
                <a:lnTo>
                  <a:pt x="119156" y="209161"/>
                </a:lnTo>
                <a:lnTo>
                  <a:pt x="115650" y="211787"/>
                </a:lnTo>
                <a:lnTo>
                  <a:pt x="111268" y="214414"/>
                </a:lnTo>
                <a:lnTo>
                  <a:pt x="102504" y="217913"/>
                </a:lnTo>
                <a:lnTo>
                  <a:pt x="97246" y="218790"/>
                </a:lnTo>
                <a:lnTo>
                  <a:pt x="182223" y="218790"/>
                </a:lnTo>
                <a:lnTo>
                  <a:pt x="182223" y="104144"/>
                </a:lnTo>
                <a:close/>
              </a:path>
              <a:path w="182245" h="260350">
                <a:moveTo>
                  <a:pt x="182223" y="0"/>
                </a:moveTo>
                <a:lnTo>
                  <a:pt x="133179" y="0"/>
                </a:lnTo>
                <a:lnTo>
                  <a:pt x="133179" y="90139"/>
                </a:lnTo>
                <a:lnTo>
                  <a:pt x="182223" y="90139"/>
                </a:lnTo>
                <a:lnTo>
                  <a:pt x="182223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8604" y="405384"/>
            <a:ext cx="4509135" cy="37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833611" y="6559702"/>
            <a:ext cx="2063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1143000"/>
            <a:ext cx="308356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ENC</a:t>
            </a:r>
            <a:r>
              <a:rPr sz="2800" spc="-5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Implementation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77000" y="6259880"/>
            <a:ext cx="2418841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sz="2000" b="1" spc="-10" dirty="0">
                <a:solidFill>
                  <a:srgbClr val="FFFFFF"/>
                </a:solidFill>
                <a:latin typeface="Calibri"/>
                <a:cs typeface="Calibri"/>
              </a:rPr>
              <a:t>16</a:t>
            </a:r>
            <a:r>
              <a:rPr lang="en-GB" sz="2000" b="1" spc="-10" baseline="30000" dirty="0">
                <a:solidFill>
                  <a:srgbClr val="FFFFFF"/>
                </a:solidFill>
                <a:latin typeface="Calibri"/>
                <a:cs typeface="Calibri"/>
              </a:rPr>
              <a:t>th</a:t>
            </a:r>
            <a:r>
              <a:rPr lang="en-GB" sz="2000" b="1" spc="-10" dirty="0">
                <a:solidFill>
                  <a:srgbClr val="FFFFFF"/>
                </a:solidFill>
                <a:latin typeface="Calibri"/>
                <a:cs typeface="Calibri"/>
              </a:rPr>
              <a:t> December 2016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0087" y="1382775"/>
            <a:ext cx="7999730" cy="1905"/>
          </a:xfrm>
          <a:custGeom>
            <a:avLst/>
            <a:gdLst/>
            <a:ahLst/>
            <a:cxnLst/>
            <a:rect l="l" t="t" r="r" b="b"/>
            <a:pathLst>
              <a:path w="7999730" h="1905">
                <a:moveTo>
                  <a:pt x="0" y="0"/>
                </a:moveTo>
                <a:lnTo>
                  <a:pt x="7999412" y="1524"/>
                </a:lnTo>
              </a:path>
            </a:pathLst>
          </a:custGeom>
          <a:ln w="19050">
            <a:solidFill>
              <a:srgbClr val="2378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362670" y="342809"/>
            <a:ext cx="73025" cy="73660"/>
          </a:xfrm>
          <a:custGeom>
            <a:avLst/>
            <a:gdLst/>
            <a:ahLst/>
            <a:cxnLst/>
            <a:rect l="l" t="t" r="r" b="b"/>
            <a:pathLst>
              <a:path w="73025" h="73659">
                <a:moveTo>
                  <a:pt x="36774" y="0"/>
                </a:moveTo>
                <a:lnTo>
                  <a:pt x="0" y="36755"/>
                </a:lnTo>
                <a:lnTo>
                  <a:pt x="36774" y="73511"/>
                </a:lnTo>
                <a:lnTo>
                  <a:pt x="72706" y="36755"/>
                </a:lnTo>
                <a:lnTo>
                  <a:pt x="3677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399467" y="453076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89910"/>
                </a:lnTo>
              </a:path>
            </a:pathLst>
          </a:custGeom>
          <a:ln w="49054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874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001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989109" y="454829"/>
            <a:ext cx="169545" cy="193675"/>
          </a:xfrm>
          <a:custGeom>
            <a:avLst/>
            <a:gdLst/>
            <a:ahLst/>
            <a:cxnLst/>
            <a:rect l="l" t="t" r="r" b="b"/>
            <a:pathLst>
              <a:path w="169545" h="193675">
                <a:moveTo>
                  <a:pt x="135780" y="18377"/>
                </a:moveTo>
                <a:lnTo>
                  <a:pt x="78838" y="18377"/>
                </a:lnTo>
                <a:lnTo>
                  <a:pt x="97235" y="20127"/>
                </a:lnTo>
                <a:lnTo>
                  <a:pt x="105120" y="22753"/>
                </a:lnTo>
                <a:lnTo>
                  <a:pt x="127019" y="56009"/>
                </a:lnTo>
                <a:lnTo>
                  <a:pt x="126143" y="63008"/>
                </a:lnTo>
                <a:lnTo>
                  <a:pt x="110374" y="78763"/>
                </a:lnTo>
                <a:lnTo>
                  <a:pt x="98112" y="81390"/>
                </a:lnTo>
                <a:lnTo>
                  <a:pt x="79714" y="83139"/>
                </a:lnTo>
                <a:lnTo>
                  <a:pt x="45552" y="88389"/>
                </a:lnTo>
                <a:lnTo>
                  <a:pt x="38544" y="91015"/>
                </a:lnTo>
                <a:lnTo>
                  <a:pt x="30660" y="93642"/>
                </a:lnTo>
                <a:lnTo>
                  <a:pt x="2629" y="122521"/>
                </a:lnTo>
                <a:lnTo>
                  <a:pt x="0" y="140023"/>
                </a:lnTo>
                <a:lnTo>
                  <a:pt x="0" y="147025"/>
                </a:lnTo>
                <a:lnTo>
                  <a:pt x="22776" y="183781"/>
                </a:lnTo>
                <a:lnTo>
                  <a:pt x="61320" y="193410"/>
                </a:lnTo>
                <a:lnTo>
                  <a:pt x="73583" y="193410"/>
                </a:lnTo>
                <a:lnTo>
                  <a:pt x="109498" y="178531"/>
                </a:lnTo>
                <a:lnTo>
                  <a:pt x="113001" y="175032"/>
                </a:lnTo>
                <a:lnTo>
                  <a:pt x="63069" y="175032"/>
                </a:lnTo>
                <a:lnTo>
                  <a:pt x="55189" y="174155"/>
                </a:lnTo>
                <a:lnTo>
                  <a:pt x="23652" y="146148"/>
                </a:lnTo>
                <a:lnTo>
                  <a:pt x="22776" y="138273"/>
                </a:lnTo>
                <a:lnTo>
                  <a:pt x="22776" y="132147"/>
                </a:lnTo>
                <a:lnTo>
                  <a:pt x="63946" y="103267"/>
                </a:lnTo>
                <a:lnTo>
                  <a:pt x="106869" y="96264"/>
                </a:lnTo>
                <a:lnTo>
                  <a:pt x="112127" y="95391"/>
                </a:lnTo>
                <a:lnTo>
                  <a:pt x="122637" y="91892"/>
                </a:lnTo>
                <a:lnTo>
                  <a:pt x="126143" y="88389"/>
                </a:lnTo>
                <a:lnTo>
                  <a:pt x="148919" y="88389"/>
                </a:lnTo>
                <a:lnTo>
                  <a:pt x="148919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8" y="28879"/>
                </a:lnTo>
                <a:lnTo>
                  <a:pt x="140158" y="23627"/>
                </a:lnTo>
                <a:lnTo>
                  <a:pt x="135780" y="18377"/>
                </a:lnTo>
                <a:close/>
              </a:path>
              <a:path w="169545" h="193675">
                <a:moveTo>
                  <a:pt x="149044" y="156651"/>
                </a:moveTo>
                <a:lnTo>
                  <a:pt x="128769" y="156651"/>
                </a:lnTo>
                <a:lnTo>
                  <a:pt x="128769" y="163653"/>
                </a:lnTo>
                <a:lnTo>
                  <a:pt x="154174" y="188157"/>
                </a:lnTo>
                <a:lnTo>
                  <a:pt x="162058" y="188157"/>
                </a:lnTo>
                <a:lnTo>
                  <a:pt x="169066" y="187284"/>
                </a:lnTo>
                <a:lnTo>
                  <a:pt x="169066" y="169779"/>
                </a:lnTo>
                <a:lnTo>
                  <a:pt x="162058" y="169779"/>
                </a:lnTo>
                <a:lnTo>
                  <a:pt x="155927" y="168906"/>
                </a:lnTo>
                <a:lnTo>
                  <a:pt x="154174" y="167153"/>
                </a:lnTo>
                <a:lnTo>
                  <a:pt x="152421" y="166279"/>
                </a:lnTo>
                <a:lnTo>
                  <a:pt x="150668" y="163653"/>
                </a:lnTo>
                <a:lnTo>
                  <a:pt x="149795" y="161903"/>
                </a:lnTo>
                <a:lnTo>
                  <a:pt x="149044" y="156651"/>
                </a:lnTo>
                <a:close/>
              </a:path>
              <a:path w="169545" h="193675">
                <a:moveTo>
                  <a:pt x="148919" y="88389"/>
                </a:moveTo>
                <a:lnTo>
                  <a:pt x="127019" y="88389"/>
                </a:lnTo>
                <a:lnTo>
                  <a:pt x="127019" y="117269"/>
                </a:lnTo>
                <a:lnTo>
                  <a:pt x="126143" y="124271"/>
                </a:lnTo>
                <a:lnTo>
                  <a:pt x="125266" y="130397"/>
                </a:lnTo>
                <a:lnTo>
                  <a:pt x="123514" y="135650"/>
                </a:lnTo>
                <a:lnTo>
                  <a:pt x="121761" y="141776"/>
                </a:lnTo>
                <a:lnTo>
                  <a:pt x="92853" y="168906"/>
                </a:lnTo>
                <a:lnTo>
                  <a:pt x="63069" y="175032"/>
                </a:lnTo>
                <a:lnTo>
                  <a:pt x="113001" y="175032"/>
                </a:lnTo>
                <a:lnTo>
                  <a:pt x="115629" y="172405"/>
                </a:lnTo>
                <a:lnTo>
                  <a:pt x="127896" y="156651"/>
                </a:lnTo>
                <a:lnTo>
                  <a:pt x="149044" y="156651"/>
                </a:lnTo>
                <a:lnTo>
                  <a:pt x="148919" y="155777"/>
                </a:lnTo>
                <a:lnTo>
                  <a:pt x="148919" y="88389"/>
                </a:lnTo>
                <a:close/>
              </a:path>
              <a:path w="169545" h="193675">
                <a:moveTo>
                  <a:pt x="169066" y="168029"/>
                </a:moveTo>
                <a:lnTo>
                  <a:pt x="162058" y="169779"/>
                </a:lnTo>
                <a:lnTo>
                  <a:pt x="169066" y="169779"/>
                </a:lnTo>
                <a:lnTo>
                  <a:pt x="169066" y="168029"/>
                </a:lnTo>
                <a:close/>
              </a:path>
              <a:path w="169545" h="193675">
                <a:moveTo>
                  <a:pt x="93730" y="0"/>
                </a:moveTo>
                <a:lnTo>
                  <a:pt x="81467" y="0"/>
                </a:lnTo>
                <a:lnTo>
                  <a:pt x="66575" y="873"/>
                </a:lnTo>
                <a:lnTo>
                  <a:pt x="29783" y="14001"/>
                </a:lnTo>
                <a:lnTo>
                  <a:pt x="12262" y="39381"/>
                </a:lnTo>
                <a:lnTo>
                  <a:pt x="9636" y="46380"/>
                </a:lnTo>
                <a:lnTo>
                  <a:pt x="8760" y="53383"/>
                </a:lnTo>
                <a:lnTo>
                  <a:pt x="7884" y="61259"/>
                </a:lnTo>
                <a:lnTo>
                  <a:pt x="29783" y="61259"/>
                </a:lnTo>
                <a:lnTo>
                  <a:pt x="31536" y="50757"/>
                </a:lnTo>
                <a:lnTo>
                  <a:pt x="34162" y="42004"/>
                </a:lnTo>
                <a:lnTo>
                  <a:pt x="69204" y="19250"/>
                </a:lnTo>
                <a:lnTo>
                  <a:pt x="78838" y="18377"/>
                </a:lnTo>
                <a:lnTo>
                  <a:pt x="135780" y="18377"/>
                </a:lnTo>
                <a:lnTo>
                  <a:pt x="132274" y="14001"/>
                </a:lnTo>
                <a:lnTo>
                  <a:pt x="127019" y="10502"/>
                </a:lnTo>
                <a:lnTo>
                  <a:pt x="122637" y="7875"/>
                </a:lnTo>
                <a:lnTo>
                  <a:pt x="117382" y="5249"/>
                </a:lnTo>
                <a:lnTo>
                  <a:pt x="105996" y="1749"/>
                </a:lnTo>
                <a:lnTo>
                  <a:pt x="9373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86" y="182907"/>
                </a:lnTo>
                <a:lnTo>
                  <a:pt x="22786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02706" y="390067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78"/>
                </a:moveTo>
                <a:lnTo>
                  <a:pt x="22786" y="35878"/>
                </a:lnTo>
                <a:lnTo>
                  <a:pt x="22786" y="0"/>
                </a:lnTo>
                <a:lnTo>
                  <a:pt x="0" y="0"/>
                </a:lnTo>
                <a:lnTo>
                  <a:pt x="0" y="3587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02706" y="460078"/>
            <a:ext cx="22860" cy="183515"/>
          </a:xfrm>
          <a:custGeom>
            <a:avLst/>
            <a:gdLst/>
            <a:ahLst/>
            <a:cxnLst/>
            <a:rect l="l" t="t" r="r" b="b"/>
            <a:pathLst>
              <a:path w="22859" h="183515">
                <a:moveTo>
                  <a:pt x="0" y="182907"/>
                </a:moveTo>
                <a:lnTo>
                  <a:pt x="22775" y="182907"/>
                </a:lnTo>
                <a:lnTo>
                  <a:pt x="22775" y="0"/>
                </a:lnTo>
                <a:lnTo>
                  <a:pt x="0" y="0"/>
                </a:lnTo>
                <a:lnTo>
                  <a:pt x="0" y="18290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302706" y="390063"/>
            <a:ext cx="22860" cy="36195"/>
          </a:xfrm>
          <a:custGeom>
            <a:avLst/>
            <a:gdLst/>
            <a:ahLst/>
            <a:cxnLst/>
            <a:rect l="l" t="t" r="r" b="b"/>
            <a:pathLst>
              <a:path w="22859" h="36195">
                <a:moveTo>
                  <a:pt x="0" y="35882"/>
                </a:moveTo>
                <a:lnTo>
                  <a:pt x="22775" y="35882"/>
                </a:lnTo>
                <a:lnTo>
                  <a:pt x="22775" y="0"/>
                </a:lnTo>
                <a:lnTo>
                  <a:pt x="0" y="0"/>
                </a:lnTo>
                <a:lnTo>
                  <a:pt x="0" y="3588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58761" y="454829"/>
            <a:ext cx="172720" cy="193675"/>
          </a:xfrm>
          <a:custGeom>
            <a:avLst/>
            <a:gdLst/>
            <a:ahLst/>
            <a:cxnLst/>
            <a:rect l="l" t="t" r="r" b="b"/>
            <a:pathLst>
              <a:path w="172720" h="193675">
                <a:moveTo>
                  <a:pt x="96369" y="0"/>
                </a:moveTo>
                <a:lnTo>
                  <a:pt x="76212" y="0"/>
                </a:lnTo>
                <a:lnTo>
                  <a:pt x="66607" y="1749"/>
                </a:lnTo>
                <a:lnTo>
                  <a:pt x="28045" y="21877"/>
                </a:lnTo>
                <a:lnTo>
                  <a:pt x="3505" y="68261"/>
                </a:lnTo>
                <a:lnTo>
                  <a:pt x="0" y="97141"/>
                </a:lnTo>
                <a:lnTo>
                  <a:pt x="1752" y="116395"/>
                </a:lnTo>
                <a:lnTo>
                  <a:pt x="3505" y="125148"/>
                </a:lnTo>
                <a:lnTo>
                  <a:pt x="8764" y="142649"/>
                </a:lnTo>
                <a:lnTo>
                  <a:pt x="17528" y="158404"/>
                </a:lnTo>
                <a:lnTo>
                  <a:pt x="22786" y="164530"/>
                </a:lnTo>
                <a:lnTo>
                  <a:pt x="28045" y="171529"/>
                </a:lnTo>
                <a:lnTo>
                  <a:pt x="66607" y="191660"/>
                </a:lnTo>
                <a:lnTo>
                  <a:pt x="76212" y="193410"/>
                </a:lnTo>
                <a:lnTo>
                  <a:pt x="96369" y="193410"/>
                </a:lnTo>
                <a:lnTo>
                  <a:pt x="138437" y="176782"/>
                </a:lnTo>
                <a:lnTo>
                  <a:pt x="140469" y="175032"/>
                </a:lnTo>
                <a:lnTo>
                  <a:pt x="86729" y="175032"/>
                </a:lnTo>
                <a:lnTo>
                  <a:pt x="78841" y="174155"/>
                </a:lnTo>
                <a:lnTo>
                  <a:pt x="42944" y="155777"/>
                </a:lnTo>
                <a:lnTo>
                  <a:pt x="24539" y="118145"/>
                </a:lnTo>
                <a:lnTo>
                  <a:pt x="22786" y="97141"/>
                </a:lnTo>
                <a:lnTo>
                  <a:pt x="23663" y="82263"/>
                </a:lnTo>
                <a:lnTo>
                  <a:pt x="38562" y="42881"/>
                </a:lnTo>
                <a:lnTo>
                  <a:pt x="71830" y="20127"/>
                </a:lnTo>
                <a:lnTo>
                  <a:pt x="86729" y="18377"/>
                </a:lnTo>
                <a:lnTo>
                  <a:pt x="140470" y="18377"/>
                </a:lnTo>
                <a:lnTo>
                  <a:pt x="138437" y="16627"/>
                </a:lnTo>
                <a:lnTo>
                  <a:pt x="131426" y="11375"/>
                </a:lnTo>
                <a:lnTo>
                  <a:pt x="123538" y="7875"/>
                </a:lnTo>
                <a:lnTo>
                  <a:pt x="114774" y="4372"/>
                </a:lnTo>
                <a:lnTo>
                  <a:pt x="106010" y="1749"/>
                </a:lnTo>
                <a:lnTo>
                  <a:pt x="96369" y="0"/>
                </a:lnTo>
                <a:close/>
              </a:path>
              <a:path w="172720" h="193675">
                <a:moveTo>
                  <a:pt x="140470" y="18377"/>
                </a:moveTo>
                <a:lnTo>
                  <a:pt x="86729" y="18377"/>
                </a:lnTo>
                <a:lnTo>
                  <a:pt x="94617" y="19250"/>
                </a:lnTo>
                <a:lnTo>
                  <a:pt x="101628" y="20127"/>
                </a:lnTo>
                <a:lnTo>
                  <a:pt x="134931" y="42881"/>
                </a:lnTo>
                <a:lnTo>
                  <a:pt x="149795" y="82263"/>
                </a:lnTo>
                <a:lnTo>
                  <a:pt x="150672" y="97141"/>
                </a:lnTo>
                <a:lnTo>
                  <a:pt x="149795" y="111143"/>
                </a:lnTo>
                <a:lnTo>
                  <a:pt x="134931" y="150525"/>
                </a:lnTo>
                <a:lnTo>
                  <a:pt x="101628" y="173279"/>
                </a:lnTo>
                <a:lnTo>
                  <a:pt x="86729" y="175032"/>
                </a:lnTo>
                <a:lnTo>
                  <a:pt x="140469" y="175032"/>
                </a:lnTo>
                <a:lnTo>
                  <a:pt x="163818" y="142649"/>
                </a:lnTo>
                <a:lnTo>
                  <a:pt x="172582" y="106767"/>
                </a:lnTo>
                <a:lnTo>
                  <a:pt x="172582" y="86639"/>
                </a:lnTo>
                <a:lnTo>
                  <a:pt x="160312" y="42881"/>
                </a:lnTo>
                <a:lnTo>
                  <a:pt x="144537" y="21877"/>
                </a:lnTo>
                <a:lnTo>
                  <a:pt x="140470" y="1837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874"/>
                </a:lnTo>
                <a:lnTo>
                  <a:pt x="124380" y="10502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001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5083" y="454829"/>
            <a:ext cx="168275" cy="193675"/>
          </a:xfrm>
          <a:custGeom>
            <a:avLst/>
            <a:gdLst/>
            <a:ahLst/>
            <a:cxnLst/>
            <a:rect l="l" t="t" r="r" b="b"/>
            <a:pathLst>
              <a:path w="168275" h="193675">
                <a:moveTo>
                  <a:pt x="135773" y="18377"/>
                </a:moveTo>
                <a:lnTo>
                  <a:pt x="78841" y="18377"/>
                </a:lnTo>
                <a:lnTo>
                  <a:pt x="97246" y="20127"/>
                </a:lnTo>
                <a:lnTo>
                  <a:pt x="105134" y="22753"/>
                </a:lnTo>
                <a:lnTo>
                  <a:pt x="112145" y="26253"/>
                </a:lnTo>
                <a:lnTo>
                  <a:pt x="118280" y="31502"/>
                </a:lnTo>
                <a:lnTo>
                  <a:pt x="120033" y="34129"/>
                </a:lnTo>
                <a:lnTo>
                  <a:pt x="122662" y="37632"/>
                </a:lnTo>
                <a:lnTo>
                  <a:pt x="124380" y="42004"/>
                </a:lnTo>
                <a:lnTo>
                  <a:pt x="126132" y="50757"/>
                </a:lnTo>
                <a:lnTo>
                  <a:pt x="126132" y="56009"/>
                </a:lnTo>
                <a:lnTo>
                  <a:pt x="109516" y="78763"/>
                </a:lnTo>
                <a:lnTo>
                  <a:pt x="97246" y="81390"/>
                </a:lnTo>
                <a:lnTo>
                  <a:pt x="45573" y="88389"/>
                </a:lnTo>
                <a:lnTo>
                  <a:pt x="7887" y="110270"/>
                </a:lnTo>
                <a:lnTo>
                  <a:pt x="0" y="131274"/>
                </a:lnTo>
                <a:lnTo>
                  <a:pt x="0" y="147025"/>
                </a:lnTo>
                <a:lnTo>
                  <a:pt x="21910" y="183781"/>
                </a:lnTo>
                <a:lnTo>
                  <a:pt x="60437" y="193410"/>
                </a:lnTo>
                <a:lnTo>
                  <a:pt x="72706" y="193410"/>
                </a:lnTo>
                <a:lnTo>
                  <a:pt x="108639" y="178531"/>
                </a:lnTo>
                <a:lnTo>
                  <a:pt x="112644" y="175032"/>
                </a:lnTo>
                <a:lnTo>
                  <a:pt x="62190" y="175032"/>
                </a:lnTo>
                <a:lnTo>
                  <a:pt x="55178" y="174155"/>
                </a:lnTo>
                <a:lnTo>
                  <a:pt x="22786" y="146148"/>
                </a:lnTo>
                <a:lnTo>
                  <a:pt x="21910" y="138273"/>
                </a:lnTo>
                <a:lnTo>
                  <a:pt x="22786" y="132147"/>
                </a:lnTo>
                <a:lnTo>
                  <a:pt x="63066" y="103267"/>
                </a:lnTo>
                <a:lnTo>
                  <a:pt x="106886" y="96264"/>
                </a:lnTo>
                <a:lnTo>
                  <a:pt x="112145" y="95391"/>
                </a:lnTo>
                <a:lnTo>
                  <a:pt x="117403" y="93642"/>
                </a:lnTo>
                <a:lnTo>
                  <a:pt x="121785" y="91892"/>
                </a:lnTo>
                <a:lnTo>
                  <a:pt x="124380" y="90139"/>
                </a:lnTo>
                <a:lnTo>
                  <a:pt x="125256" y="88389"/>
                </a:lnTo>
                <a:lnTo>
                  <a:pt x="148043" y="88389"/>
                </a:lnTo>
                <a:lnTo>
                  <a:pt x="148043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4" y="28879"/>
                </a:lnTo>
                <a:lnTo>
                  <a:pt x="135773" y="18377"/>
                </a:lnTo>
                <a:close/>
              </a:path>
              <a:path w="168275" h="193675">
                <a:moveTo>
                  <a:pt x="148167" y="156651"/>
                </a:moveTo>
                <a:lnTo>
                  <a:pt x="127885" y="156651"/>
                </a:lnTo>
                <a:lnTo>
                  <a:pt x="127885" y="163653"/>
                </a:lnTo>
                <a:lnTo>
                  <a:pt x="154177" y="188157"/>
                </a:lnTo>
                <a:lnTo>
                  <a:pt x="162065" y="188157"/>
                </a:lnTo>
                <a:lnTo>
                  <a:pt x="168200" y="187284"/>
                </a:lnTo>
                <a:lnTo>
                  <a:pt x="168200" y="169779"/>
                </a:lnTo>
                <a:lnTo>
                  <a:pt x="161189" y="169779"/>
                </a:lnTo>
                <a:lnTo>
                  <a:pt x="155930" y="168906"/>
                </a:lnTo>
                <a:lnTo>
                  <a:pt x="153301" y="167153"/>
                </a:lnTo>
                <a:lnTo>
                  <a:pt x="151548" y="166279"/>
                </a:lnTo>
                <a:lnTo>
                  <a:pt x="150672" y="163653"/>
                </a:lnTo>
                <a:lnTo>
                  <a:pt x="148919" y="161903"/>
                </a:lnTo>
                <a:lnTo>
                  <a:pt x="148167" y="156651"/>
                </a:lnTo>
                <a:close/>
              </a:path>
              <a:path w="168275" h="193675">
                <a:moveTo>
                  <a:pt x="148043" y="88389"/>
                </a:moveTo>
                <a:lnTo>
                  <a:pt x="126132" y="88389"/>
                </a:lnTo>
                <a:lnTo>
                  <a:pt x="126132" y="124271"/>
                </a:lnTo>
                <a:lnTo>
                  <a:pt x="125256" y="130397"/>
                </a:lnTo>
                <a:lnTo>
                  <a:pt x="98122" y="166279"/>
                </a:lnTo>
                <a:lnTo>
                  <a:pt x="62190" y="175032"/>
                </a:lnTo>
                <a:lnTo>
                  <a:pt x="112644" y="175032"/>
                </a:lnTo>
                <a:lnTo>
                  <a:pt x="115650" y="172405"/>
                </a:lnTo>
                <a:lnTo>
                  <a:pt x="121785" y="164530"/>
                </a:lnTo>
                <a:lnTo>
                  <a:pt x="127009" y="156651"/>
                </a:lnTo>
                <a:lnTo>
                  <a:pt x="148167" y="156651"/>
                </a:lnTo>
                <a:lnTo>
                  <a:pt x="148043" y="155777"/>
                </a:lnTo>
                <a:lnTo>
                  <a:pt x="148043" y="88389"/>
                </a:lnTo>
                <a:close/>
              </a:path>
              <a:path w="168275" h="193675">
                <a:moveTo>
                  <a:pt x="168200" y="168029"/>
                </a:moveTo>
                <a:lnTo>
                  <a:pt x="165571" y="168906"/>
                </a:lnTo>
                <a:lnTo>
                  <a:pt x="161189" y="169779"/>
                </a:lnTo>
                <a:lnTo>
                  <a:pt x="168200" y="169779"/>
                </a:lnTo>
                <a:lnTo>
                  <a:pt x="168200" y="168029"/>
                </a:lnTo>
                <a:close/>
              </a:path>
              <a:path w="168275" h="193675">
                <a:moveTo>
                  <a:pt x="93740" y="0"/>
                </a:moveTo>
                <a:lnTo>
                  <a:pt x="81471" y="0"/>
                </a:lnTo>
                <a:lnTo>
                  <a:pt x="66572" y="873"/>
                </a:lnTo>
                <a:lnTo>
                  <a:pt x="29797" y="14001"/>
                </a:lnTo>
                <a:lnTo>
                  <a:pt x="21033" y="22753"/>
                </a:lnTo>
                <a:lnTo>
                  <a:pt x="16651" y="28003"/>
                </a:lnTo>
                <a:lnTo>
                  <a:pt x="14022" y="33255"/>
                </a:lnTo>
                <a:lnTo>
                  <a:pt x="11393" y="39381"/>
                </a:lnTo>
                <a:lnTo>
                  <a:pt x="7887" y="53383"/>
                </a:lnTo>
                <a:lnTo>
                  <a:pt x="7011" y="61259"/>
                </a:lnTo>
                <a:lnTo>
                  <a:pt x="29797" y="61259"/>
                </a:lnTo>
                <a:lnTo>
                  <a:pt x="30674" y="50757"/>
                </a:lnTo>
                <a:lnTo>
                  <a:pt x="33303" y="42004"/>
                </a:lnTo>
                <a:lnTo>
                  <a:pt x="68324" y="19250"/>
                </a:lnTo>
                <a:lnTo>
                  <a:pt x="78841" y="18377"/>
                </a:lnTo>
                <a:lnTo>
                  <a:pt x="135773" y="18377"/>
                </a:lnTo>
                <a:lnTo>
                  <a:pt x="131391" y="14001"/>
                </a:lnTo>
                <a:lnTo>
                  <a:pt x="127009" y="10502"/>
                </a:lnTo>
                <a:lnTo>
                  <a:pt x="116527" y="5249"/>
                </a:lnTo>
                <a:lnTo>
                  <a:pt x="105134" y="1749"/>
                </a:lnTo>
                <a:lnTo>
                  <a:pt x="937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950057" y="390063"/>
            <a:ext cx="22860" cy="253365"/>
          </a:xfrm>
          <a:custGeom>
            <a:avLst/>
            <a:gdLst/>
            <a:ahLst/>
            <a:cxnLst/>
            <a:rect l="l" t="t" r="r" b="b"/>
            <a:pathLst>
              <a:path w="22859" h="253365">
                <a:moveTo>
                  <a:pt x="0" y="252922"/>
                </a:moveTo>
                <a:lnTo>
                  <a:pt x="22775" y="252922"/>
                </a:lnTo>
                <a:lnTo>
                  <a:pt x="22775" y="0"/>
                </a:lnTo>
                <a:lnTo>
                  <a:pt x="0" y="0"/>
                </a:lnTo>
                <a:lnTo>
                  <a:pt x="0" y="252922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007900" y="449576"/>
            <a:ext cx="181610" cy="270510"/>
          </a:xfrm>
          <a:custGeom>
            <a:avLst/>
            <a:gdLst/>
            <a:ahLst/>
            <a:cxnLst/>
            <a:rect l="l" t="t" r="r" b="b"/>
            <a:pathLst>
              <a:path w="181609" h="270509">
                <a:moveTo>
                  <a:pt x="57807" y="213541"/>
                </a:moveTo>
                <a:lnTo>
                  <a:pt x="4382" y="213541"/>
                </a:lnTo>
                <a:lnTo>
                  <a:pt x="5258" y="221416"/>
                </a:lnTo>
                <a:lnTo>
                  <a:pt x="25380" y="253797"/>
                </a:lnTo>
                <a:lnTo>
                  <a:pt x="71830" y="269550"/>
                </a:lnTo>
                <a:lnTo>
                  <a:pt x="85817" y="270425"/>
                </a:lnTo>
                <a:lnTo>
                  <a:pt x="102469" y="270425"/>
                </a:lnTo>
                <a:lnTo>
                  <a:pt x="140155" y="261673"/>
                </a:lnTo>
                <a:lnTo>
                  <a:pt x="172547" y="232791"/>
                </a:lnTo>
                <a:lnTo>
                  <a:pt x="83188" y="232791"/>
                </a:lnTo>
                <a:lnTo>
                  <a:pt x="75336" y="231042"/>
                </a:lnTo>
                <a:lnTo>
                  <a:pt x="69201" y="229292"/>
                </a:lnTo>
                <a:lnTo>
                  <a:pt x="64819" y="226666"/>
                </a:lnTo>
                <a:lnTo>
                  <a:pt x="62190" y="224043"/>
                </a:lnTo>
                <a:lnTo>
                  <a:pt x="58684" y="217040"/>
                </a:lnTo>
                <a:lnTo>
                  <a:pt x="57807" y="213541"/>
                </a:lnTo>
                <a:close/>
              </a:path>
              <a:path w="181609" h="270509">
                <a:moveTo>
                  <a:pt x="181311" y="166279"/>
                </a:moveTo>
                <a:lnTo>
                  <a:pt x="131391" y="166279"/>
                </a:lnTo>
                <a:lnTo>
                  <a:pt x="131391" y="200412"/>
                </a:lnTo>
                <a:lnTo>
                  <a:pt x="129638" y="209164"/>
                </a:lnTo>
                <a:lnTo>
                  <a:pt x="92829" y="232791"/>
                </a:lnTo>
                <a:lnTo>
                  <a:pt x="172547" y="232791"/>
                </a:lnTo>
                <a:lnTo>
                  <a:pt x="175176" y="225792"/>
                </a:lnTo>
                <a:lnTo>
                  <a:pt x="177805" y="217917"/>
                </a:lnTo>
                <a:lnTo>
                  <a:pt x="179558" y="210914"/>
                </a:lnTo>
                <a:lnTo>
                  <a:pt x="181311" y="196913"/>
                </a:lnTo>
                <a:lnTo>
                  <a:pt x="181311" y="166279"/>
                </a:lnTo>
                <a:close/>
              </a:path>
              <a:path w="181609" h="270509">
                <a:moveTo>
                  <a:pt x="77965" y="0"/>
                </a:moveTo>
                <a:lnTo>
                  <a:pt x="70077" y="0"/>
                </a:lnTo>
                <a:lnTo>
                  <a:pt x="63066" y="876"/>
                </a:lnTo>
                <a:lnTo>
                  <a:pt x="28886" y="18377"/>
                </a:lnTo>
                <a:lnTo>
                  <a:pt x="6134" y="54260"/>
                </a:lnTo>
                <a:lnTo>
                  <a:pt x="0" y="84889"/>
                </a:lnTo>
                <a:lnTo>
                  <a:pt x="0" y="109396"/>
                </a:lnTo>
                <a:lnTo>
                  <a:pt x="9605" y="148778"/>
                </a:lnTo>
                <a:lnTo>
                  <a:pt x="35021" y="181158"/>
                </a:lnTo>
                <a:lnTo>
                  <a:pt x="72706" y="194286"/>
                </a:lnTo>
                <a:lnTo>
                  <a:pt x="91076" y="194286"/>
                </a:lnTo>
                <a:lnTo>
                  <a:pt x="99840" y="192536"/>
                </a:lnTo>
                <a:lnTo>
                  <a:pt x="107728" y="189910"/>
                </a:lnTo>
                <a:lnTo>
                  <a:pt x="113863" y="185534"/>
                </a:lnTo>
                <a:lnTo>
                  <a:pt x="119121" y="182034"/>
                </a:lnTo>
                <a:lnTo>
                  <a:pt x="127885" y="171532"/>
                </a:lnTo>
                <a:lnTo>
                  <a:pt x="131391" y="166279"/>
                </a:lnTo>
                <a:lnTo>
                  <a:pt x="181311" y="166279"/>
                </a:lnTo>
                <a:lnTo>
                  <a:pt x="181311" y="153155"/>
                </a:lnTo>
                <a:lnTo>
                  <a:pt x="90200" y="153155"/>
                </a:lnTo>
                <a:lnTo>
                  <a:pt x="79683" y="151401"/>
                </a:lnTo>
                <a:lnTo>
                  <a:pt x="52549" y="119022"/>
                </a:lnTo>
                <a:lnTo>
                  <a:pt x="50796" y="109396"/>
                </a:lnTo>
                <a:lnTo>
                  <a:pt x="50796" y="100644"/>
                </a:lnTo>
                <a:lnTo>
                  <a:pt x="57807" y="63012"/>
                </a:lnTo>
                <a:lnTo>
                  <a:pt x="89323" y="42884"/>
                </a:lnTo>
                <a:lnTo>
                  <a:pt x="181311" y="42884"/>
                </a:lnTo>
                <a:lnTo>
                  <a:pt x="181311" y="32382"/>
                </a:lnTo>
                <a:lnTo>
                  <a:pt x="133144" y="32382"/>
                </a:lnTo>
                <a:lnTo>
                  <a:pt x="130514" y="28006"/>
                </a:lnTo>
                <a:lnTo>
                  <a:pt x="127009" y="22753"/>
                </a:lnTo>
                <a:lnTo>
                  <a:pt x="90200" y="876"/>
                </a:lnTo>
                <a:lnTo>
                  <a:pt x="77965" y="0"/>
                </a:lnTo>
                <a:close/>
              </a:path>
              <a:path w="181609" h="270509">
                <a:moveTo>
                  <a:pt x="181311" y="42884"/>
                </a:moveTo>
                <a:lnTo>
                  <a:pt x="94582" y="42884"/>
                </a:lnTo>
                <a:lnTo>
                  <a:pt x="98964" y="43758"/>
                </a:lnTo>
                <a:lnTo>
                  <a:pt x="107728" y="47257"/>
                </a:lnTo>
                <a:lnTo>
                  <a:pt x="131391" y="86643"/>
                </a:lnTo>
                <a:lnTo>
                  <a:pt x="132267" y="98018"/>
                </a:lnTo>
                <a:lnTo>
                  <a:pt x="130514" y="117272"/>
                </a:lnTo>
                <a:lnTo>
                  <a:pt x="101593" y="151401"/>
                </a:lnTo>
                <a:lnTo>
                  <a:pt x="90200" y="153155"/>
                </a:lnTo>
                <a:lnTo>
                  <a:pt x="181311" y="153155"/>
                </a:lnTo>
                <a:lnTo>
                  <a:pt x="181311" y="42884"/>
                </a:lnTo>
                <a:close/>
              </a:path>
              <a:path w="181609" h="270509">
                <a:moveTo>
                  <a:pt x="181311" y="4376"/>
                </a:moveTo>
                <a:lnTo>
                  <a:pt x="134020" y="4376"/>
                </a:lnTo>
                <a:lnTo>
                  <a:pt x="134020" y="32382"/>
                </a:lnTo>
                <a:lnTo>
                  <a:pt x="181311" y="32382"/>
                </a:lnTo>
                <a:lnTo>
                  <a:pt x="181311" y="4376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31279" y="449576"/>
            <a:ext cx="109855" cy="193675"/>
          </a:xfrm>
          <a:custGeom>
            <a:avLst/>
            <a:gdLst/>
            <a:ahLst/>
            <a:cxnLst/>
            <a:rect l="l" t="t" r="r" b="b"/>
            <a:pathLst>
              <a:path w="109854" h="193675">
                <a:moveTo>
                  <a:pt x="47291" y="4376"/>
                </a:moveTo>
                <a:lnTo>
                  <a:pt x="0" y="4376"/>
                </a:lnTo>
                <a:lnTo>
                  <a:pt x="0" y="193410"/>
                </a:lnTo>
                <a:lnTo>
                  <a:pt x="49920" y="193410"/>
                </a:lnTo>
                <a:lnTo>
                  <a:pt x="49920" y="87516"/>
                </a:lnTo>
                <a:lnTo>
                  <a:pt x="51673" y="79640"/>
                </a:lnTo>
                <a:lnTo>
                  <a:pt x="82312" y="51633"/>
                </a:lnTo>
                <a:lnTo>
                  <a:pt x="95458" y="49883"/>
                </a:lnTo>
                <a:lnTo>
                  <a:pt x="109481" y="49883"/>
                </a:lnTo>
                <a:lnTo>
                  <a:pt x="109481" y="37632"/>
                </a:lnTo>
                <a:lnTo>
                  <a:pt x="47291" y="37632"/>
                </a:lnTo>
                <a:lnTo>
                  <a:pt x="47291" y="4376"/>
                </a:lnTo>
                <a:close/>
              </a:path>
              <a:path w="109854" h="193675">
                <a:moveTo>
                  <a:pt x="109481" y="49883"/>
                </a:moveTo>
                <a:lnTo>
                  <a:pt x="102469" y="49883"/>
                </a:lnTo>
                <a:lnTo>
                  <a:pt x="109481" y="50760"/>
                </a:lnTo>
                <a:lnTo>
                  <a:pt x="109481" y="49883"/>
                </a:lnTo>
                <a:close/>
              </a:path>
              <a:path w="109854" h="193675">
                <a:moveTo>
                  <a:pt x="99840" y="0"/>
                </a:moveTo>
                <a:lnTo>
                  <a:pt x="61313" y="16627"/>
                </a:lnTo>
                <a:lnTo>
                  <a:pt x="48167" y="37632"/>
                </a:lnTo>
                <a:lnTo>
                  <a:pt x="109481" y="37632"/>
                </a:lnTo>
                <a:lnTo>
                  <a:pt x="109481" y="876"/>
                </a:lnTo>
                <a:lnTo>
                  <a:pt x="998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456376" y="388317"/>
            <a:ext cx="182245" cy="260350"/>
          </a:xfrm>
          <a:custGeom>
            <a:avLst/>
            <a:gdLst/>
            <a:ahLst/>
            <a:cxnLst/>
            <a:rect l="l" t="t" r="r" b="b"/>
            <a:pathLst>
              <a:path w="182245" h="260350">
                <a:moveTo>
                  <a:pt x="77965" y="61259"/>
                </a:moveTo>
                <a:lnTo>
                  <a:pt x="70112" y="61259"/>
                </a:lnTo>
                <a:lnTo>
                  <a:pt x="62225" y="62135"/>
                </a:lnTo>
                <a:lnTo>
                  <a:pt x="23663" y="84889"/>
                </a:lnTo>
                <a:lnTo>
                  <a:pt x="3505" y="125144"/>
                </a:lnTo>
                <a:lnTo>
                  <a:pt x="0" y="146148"/>
                </a:lnTo>
                <a:lnTo>
                  <a:pt x="0" y="168029"/>
                </a:lnTo>
                <a:lnTo>
                  <a:pt x="9640" y="213537"/>
                </a:lnTo>
                <a:lnTo>
                  <a:pt x="35932" y="246793"/>
                </a:lnTo>
                <a:lnTo>
                  <a:pt x="78841" y="259922"/>
                </a:lnTo>
                <a:lnTo>
                  <a:pt x="94617" y="258172"/>
                </a:lnTo>
                <a:lnTo>
                  <a:pt x="128797" y="238041"/>
                </a:lnTo>
                <a:lnTo>
                  <a:pt x="133179" y="231042"/>
                </a:lnTo>
                <a:lnTo>
                  <a:pt x="182223" y="231042"/>
                </a:lnTo>
                <a:lnTo>
                  <a:pt x="182223" y="218790"/>
                </a:lnTo>
                <a:lnTo>
                  <a:pt x="85853" y="218790"/>
                </a:lnTo>
                <a:lnTo>
                  <a:pt x="75336" y="215287"/>
                </a:lnTo>
                <a:lnTo>
                  <a:pt x="71830" y="213537"/>
                </a:lnTo>
                <a:lnTo>
                  <a:pt x="67483" y="210038"/>
                </a:lnTo>
                <a:lnTo>
                  <a:pt x="64854" y="206535"/>
                </a:lnTo>
                <a:lnTo>
                  <a:pt x="61348" y="203035"/>
                </a:lnTo>
                <a:lnTo>
                  <a:pt x="58719" y="198659"/>
                </a:lnTo>
                <a:lnTo>
                  <a:pt x="55213" y="189907"/>
                </a:lnTo>
                <a:lnTo>
                  <a:pt x="52584" y="180281"/>
                </a:lnTo>
                <a:lnTo>
                  <a:pt x="50831" y="170656"/>
                </a:lnTo>
                <a:lnTo>
                  <a:pt x="50831" y="150525"/>
                </a:lnTo>
                <a:lnTo>
                  <a:pt x="69236" y="111143"/>
                </a:lnTo>
                <a:lnTo>
                  <a:pt x="86729" y="104144"/>
                </a:lnTo>
                <a:lnTo>
                  <a:pt x="182223" y="104144"/>
                </a:lnTo>
                <a:lnTo>
                  <a:pt x="182223" y="90139"/>
                </a:lnTo>
                <a:lnTo>
                  <a:pt x="132302" y="90139"/>
                </a:lnTo>
                <a:lnTo>
                  <a:pt x="128797" y="85762"/>
                </a:lnTo>
                <a:lnTo>
                  <a:pt x="125291" y="80513"/>
                </a:lnTo>
                <a:lnTo>
                  <a:pt x="120033" y="76137"/>
                </a:lnTo>
                <a:lnTo>
                  <a:pt x="113898" y="70884"/>
                </a:lnTo>
                <a:lnTo>
                  <a:pt x="106886" y="67385"/>
                </a:lnTo>
                <a:lnTo>
                  <a:pt x="98999" y="63885"/>
                </a:lnTo>
                <a:lnTo>
                  <a:pt x="89358" y="62135"/>
                </a:lnTo>
                <a:lnTo>
                  <a:pt x="77965" y="61259"/>
                </a:lnTo>
                <a:close/>
              </a:path>
              <a:path w="182245" h="260350">
                <a:moveTo>
                  <a:pt x="182223" y="231042"/>
                </a:moveTo>
                <a:lnTo>
                  <a:pt x="134055" y="231042"/>
                </a:lnTo>
                <a:lnTo>
                  <a:pt x="134055" y="254669"/>
                </a:lnTo>
                <a:lnTo>
                  <a:pt x="182223" y="254669"/>
                </a:lnTo>
                <a:lnTo>
                  <a:pt x="182223" y="231042"/>
                </a:lnTo>
                <a:close/>
              </a:path>
              <a:path w="182245" h="260350">
                <a:moveTo>
                  <a:pt x="182223" y="104144"/>
                </a:moveTo>
                <a:lnTo>
                  <a:pt x="98999" y="104144"/>
                </a:lnTo>
                <a:lnTo>
                  <a:pt x="104257" y="105017"/>
                </a:lnTo>
                <a:lnTo>
                  <a:pt x="109516" y="106767"/>
                </a:lnTo>
                <a:lnTo>
                  <a:pt x="133179" y="142649"/>
                </a:lnTo>
                <a:lnTo>
                  <a:pt x="134931" y="153151"/>
                </a:lnTo>
                <a:lnTo>
                  <a:pt x="134931" y="175032"/>
                </a:lnTo>
                <a:lnTo>
                  <a:pt x="129673" y="194283"/>
                </a:lnTo>
                <a:lnTo>
                  <a:pt x="125291" y="202162"/>
                </a:lnTo>
                <a:lnTo>
                  <a:pt x="121785" y="205661"/>
                </a:lnTo>
                <a:lnTo>
                  <a:pt x="119156" y="209161"/>
                </a:lnTo>
                <a:lnTo>
                  <a:pt x="115650" y="211787"/>
                </a:lnTo>
                <a:lnTo>
                  <a:pt x="111268" y="214414"/>
                </a:lnTo>
                <a:lnTo>
                  <a:pt x="102504" y="217913"/>
                </a:lnTo>
                <a:lnTo>
                  <a:pt x="97246" y="218790"/>
                </a:lnTo>
                <a:lnTo>
                  <a:pt x="182223" y="218790"/>
                </a:lnTo>
                <a:lnTo>
                  <a:pt x="182223" y="104144"/>
                </a:lnTo>
                <a:close/>
              </a:path>
              <a:path w="182245" h="260350">
                <a:moveTo>
                  <a:pt x="182223" y="0"/>
                </a:moveTo>
                <a:lnTo>
                  <a:pt x="133179" y="0"/>
                </a:lnTo>
                <a:lnTo>
                  <a:pt x="133179" y="90139"/>
                </a:lnTo>
                <a:lnTo>
                  <a:pt x="182223" y="90139"/>
                </a:lnTo>
                <a:lnTo>
                  <a:pt x="182223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39381" y="1523646"/>
            <a:ext cx="7659624" cy="5284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0" y="0"/>
            <a:ext cx="9144000" cy="14767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890063"/>
            <a:ext cx="4940300" cy="0"/>
          </a:xfrm>
          <a:custGeom>
            <a:avLst/>
            <a:gdLst/>
            <a:ahLst/>
            <a:cxnLst/>
            <a:rect l="l" t="t" r="r" b="b"/>
            <a:pathLst>
              <a:path w="4940300">
                <a:moveTo>
                  <a:pt x="0" y="0"/>
                </a:moveTo>
                <a:lnTo>
                  <a:pt x="4940173" y="0"/>
                </a:lnTo>
              </a:path>
            </a:pathLst>
          </a:custGeom>
          <a:ln w="535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39381" y="886078"/>
            <a:ext cx="8705215" cy="0"/>
          </a:xfrm>
          <a:custGeom>
            <a:avLst/>
            <a:gdLst/>
            <a:ahLst/>
            <a:cxnLst/>
            <a:rect l="l" t="t" r="r" b="b"/>
            <a:pathLst>
              <a:path w="8705215">
                <a:moveTo>
                  <a:pt x="0" y="0"/>
                </a:moveTo>
                <a:lnTo>
                  <a:pt x="8704618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ENC </a:t>
            </a:r>
            <a:r>
              <a:rPr dirty="0"/>
              <a:t>Implementation</a:t>
            </a:r>
            <a:endParaRPr spc="-5" dirty="0"/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8" name="object 28"/>
          <p:cNvSpPr txBox="1"/>
          <p:nvPr/>
        </p:nvSpPr>
        <p:spPr>
          <a:xfrm>
            <a:off x="368604" y="1013078"/>
            <a:ext cx="6287770" cy="315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Multiple Interactions to</a:t>
            </a:r>
            <a:r>
              <a:rPr sz="2000" b="1" spc="-1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manage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62670" y="342809"/>
            <a:ext cx="73025" cy="73660"/>
          </a:xfrm>
          <a:custGeom>
            <a:avLst/>
            <a:gdLst/>
            <a:ahLst/>
            <a:cxnLst/>
            <a:rect l="l" t="t" r="r" b="b"/>
            <a:pathLst>
              <a:path w="73025" h="73659">
                <a:moveTo>
                  <a:pt x="36774" y="0"/>
                </a:moveTo>
                <a:lnTo>
                  <a:pt x="0" y="36755"/>
                </a:lnTo>
                <a:lnTo>
                  <a:pt x="36774" y="73511"/>
                </a:lnTo>
                <a:lnTo>
                  <a:pt x="72706" y="36755"/>
                </a:lnTo>
                <a:lnTo>
                  <a:pt x="3677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874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08656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27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2775" y="188157"/>
                </a:lnTo>
                <a:lnTo>
                  <a:pt x="22775" y="81390"/>
                </a:lnTo>
                <a:lnTo>
                  <a:pt x="23651" y="68261"/>
                </a:lnTo>
                <a:lnTo>
                  <a:pt x="27155" y="56883"/>
                </a:lnTo>
                <a:lnTo>
                  <a:pt x="28907" y="50757"/>
                </a:lnTo>
                <a:lnTo>
                  <a:pt x="31535" y="45507"/>
                </a:lnTo>
                <a:lnTo>
                  <a:pt x="38543" y="36755"/>
                </a:lnTo>
                <a:lnTo>
                  <a:pt x="22775" y="36755"/>
                </a:lnTo>
                <a:lnTo>
                  <a:pt x="22775" y="5249"/>
                </a:lnTo>
                <a:close/>
              </a:path>
              <a:path w="148590" h="188595">
                <a:moveTo>
                  <a:pt x="134024" y="18377"/>
                </a:moveTo>
                <a:lnTo>
                  <a:pt x="79715" y="18377"/>
                </a:lnTo>
                <a:lnTo>
                  <a:pt x="91978" y="20127"/>
                </a:lnTo>
                <a:lnTo>
                  <a:pt x="97233" y="21004"/>
                </a:lnTo>
                <a:lnTo>
                  <a:pt x="123515" y="51633"/>
                </a:lnTo>
                <a:lnTo>
                  <a:pt x="126140" y="74387"/>
                </a:lnTo>
                <a:lnTo>
                  <a:pt x="126140" y="188157"/>
                </a:lnTo>
                <a:lnTo>
                  <a:pt x="148040" y="188157"/>
                </a:lnTo>
                <a:lnTo>
                  <a:pt x="148040" y="70011"/>
                </a:lnTo>
                <a:lnTo>
                  <a:pt x="147167" y="55133"/>
                </a:lnTo>
                <a:lnTo>
                  <a:pt x="145414" y="41131"/>
                </a:lnTo>
                <a:lnTo>
                  <a:pt x="142785" y="35005"/>
                </a:lnTo>
                <a:lnTo>
                  <a:pt x="141032" y="28879"/>
                </a:lnTo>
                <a:lnTo>
                  <a:pt x="134024" y="18377"/>
                </a:lnTo>
                <a:close/>
              </a:path>
              <a:path w="148590" h="188595">
                <a:moveTo>
                  <a:pt x="91101" y="0"/>
                </a:moveTo>
                <a:lnTo>
                  <a:pt x="81468" y="0"/>
                </a:lnTo>
                <a:lnTo>
                  <a:pt x="71831" y="873"/>
                </a:lnTo>
                <a:lnTo>
                  <a:pt x="32411" y="21877"/>
                </a:lnTo>
                <a:lnTo>
                  <a:pt x="22775" y="36755"/>
                </a:lnTo>
                <a:lnTo>
                  <a:pt x="38543" y="36755"/>
                </a:lnTo>
                <a:lnTo>
                  <a:pt x="42047" y="32379"/>
                </a:lnTo>
                <a:lnTo>
                  <a:pt x="46426" y="28879"/>
                </a:lnTo>
                <a:lnTo>
                  <a:pt x="50808" y="26253"/>
                </a:lnTo>
                <a:lnTo>
                  <a:pt x="61318" y="21004"/>
                </a:lnTo>
                <a:lnTo>
                  <a:pt x="79715" y="18377"/>
                </a:lnTo>
                <a:lnTo>
                  <a:pt x="134024" y="18377"/>
                </a:lnTo>
                <a:lnTo>
                  <a:pt x="129646" y="14001"/>
                </a:lnTo>
                <a:lnTo>
                  <a:pt x="98986" y="873"/>
                </a:lnTo>
                <a:lnTo>
                  <a:pt x="9110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989109" y="454829"/>
            <a:ext cx="169545" cy="193675"/>
          </a:xfrm>
          <a:custGeom>
            <a:avLst/>
            <a:gdLst/>
            <a:ahLst/>
            <a:cxnLst/>
            <a:rect l="l" t="t" r="r" b="b"/>
            <a:pathLst>
              <a:path w="169545" h="193675">
                <a:moveTo>
                  <a:pt x="135780" y="18377"/>
                </a:moveTo>
                <a:lnTo>
                  <a:pt x="78838" y="18377"/>
                </a:lnTo>
                <a:lnTo>
                  <a:pt x="97235" y="20127"/>
                </a:lnTo>
                <a:lnTo>
                  <a:pt x="105120" y="22753"/>
                </a:lnTo>
                <a:lnTo>
                  <a:pt x="127019" y="56009"/>
                </a:lnTo>
                <a:lnTo>
                  <a:pt x="126143" y="63008"/>
                </a:lnTo>
                <a:lnTo>
                  <a:pt x="110374" y="78763"/>
                </a:lnTo>
                <a:lnTo>
                  <a:pt x="98112" y="81390"/>
                </a:lnTo>
                <a:lnTo>
                  <a:pt x="79714" y="83139"/>
                </a:lnTo>
                <a:lnTo>
                  <a:pt x="45552" y="88389"/>
                </a:lnTo>
                <a:lnTo>
                  <a:pt x="38544" y="91015"/>
                </a:lnTo>
                <a:lnTo>
                  <a:pt x="30660" y="93642"/>
                </a:lnTo>
                <a:lnTo>
                  <a:pt x="2629" y="122521"/>
                </a:lnTo>
                <a:lnTo>
                  <a:pt x="0" y="140023"/>
                </a:lnTo>
                <a:lnTo>
                  <a:pt x="0" y="147025"/>
                </a:lnTo>
                <a:lnTo>
                  <a:pt x="22776" y="183781"/>
                </a:lnTo>
                <a:lnTo>
                  <a:pt x="61320" y="193410"/>
                </a:lnTo>
                <a:lnTo>
                  <a:pt x="73583" y="193410"/>
                </a:lnTo>
                <a:lnTo>
                  <a:pt x="109498" y="178531"/>
                </a:lnTo>
                <a:lnTo>
                  <a:pt x="113001" y="175032"/>
                </a:lnTo>
                <a:lnTo>
                  <a:pt x="63069" y="175032"/>
                </a:lnTo>
                <a:lnTo>
                  <a:pt x="55189" y="174155"/>
                </a:lnTo>
                <a:lnTo>
                  <a:pt x="23652" y="146148"/>
                </a:lnTo>
                <a:lnTo>
                  <a:pt x="22776" y="138273"/>
                </a:lnTo>
                <a:lnTo>
                  <a:pt x="22776" y="132147"/>
                </a:lnTo>
                <a:lnTo>
                  <a:pt x="63946" y="103267"/>
                </a:lnTo>
                <a:lnTo>
                  <a:pt x="106869" y="96264"/>
                </a:lnTo>
                <a:lnTo>
                  <a:pt x="112127" y="95391"/>
                </a:lnTo>
                <a:lnTo>
                  <a:pt x="122637" y="91892"/>
                </a:lnTo>
                <a:lnTo>
                  <a:pt x="126143" y="88389"/>
                </a:lnTo>
                <a:lnTo>
                  <a:pt x="148919" y="88389"/>
                </a:lnTo>
                <a:lnTo>
                  <a:pt x="148919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8" y="28879"/>
                </a:lnTo>
                <a:lnTo>
                  <a:pt x="140158" y="23627"/>
                </a:lnTo>
                <a:lnTo>
                  <a:pt x="135780" y="18377"/>
                </a:lnTo>
                <a:close/>
              </a:path>
              <a:path w="169545" h="193675">
                <a:moveTo>
                  <a:pt x="149044" y="156651"/>
                </a:moveTo>
                <a:lnTo>
                  <a:pt x="128769" y="156651"/>
                </a:lnTo>
                <a:lnTo>
                  <a:pt x="128769" y="163653"/>
                </a:lnTo>
                <a:lnTo>
                  <a:pt x="154174" y="188157"/>
                </a:lnTo>
                <a:lnTo>
                  <a:pt x="162058" y="188157"/>
                </a:lnTo>
                <a:lnTo>
                  <a:pt x="169066" y="187284"/>
                </a:lnTo>
                <a:lnTo>
                  <a:pt x="169066" y="169779"/>
                </a:lnTo>
                <a:lnTo>
                  <a:pt x="162058" y="169779"/>
                </a:lnTo>
                <a:lnTo>
                  <a:pt x="155927" y="168906"/>
                </a:lnTo>
                <a:lnTo>
                  <a:pt x="154174" y="167153"/>
                </a:lnTo>
                <a:lnTo>
                  <a:pt x="152421" y="166279"/>
                </a:lnTo>
                <a:lnTo>
                  <a:pt x="150668" y="163653"/>
                </a:lnTo>
                <a:lnTo>
                  <a:pt x="149795" y="161903"/>
                </a:lnTo>
                <a:lnTo>
                  <a:pt x="149044" y="156651"/>
                </a:lnTo>
                <a:close/>
              </a:path>
              <a:path w="169545" h="193675">
                <a:moveTo>
                  <a:pt x="148919" y="88389"/>
                </a:moveTo>
                <a:lnTo>
                  <a:pt x="127019" y="88389"/>
                </a:lnTo>
                <a:lnTo>
                  <a:pt x="127019" y="117269"/>
                </a:lnTo>
                <a:lnTo>
                  <a:pt x="126143" y="124271"/>
                </a:lnTo>
                <a:lnTo>
                  <a:pt x="125266" y="130397"/>
                </a:lnTo>
                <a:lnTo>
                  <a:pt x="123514" y="135650"/>
                </a:lnTo>
                <a:lnTo>
                  <a:pt x="121761" y="141776"/>
                </a:lnTo>
                <a:lnTo>
                  <a:pt x="92853" y="168906"/>
                </a:lnTo>
                <a:lnTo>
                  <a:pt x="63069" y="175032"/>
                </a:lnTo>
                <a:lnTo>
                  <a:pt x="113001" y="175032"/>
                </a:lnTo>
                <a:lnTo>
                  <a:pt x="115629" y="172405"/>
                </a:lnTo>
                <a:lnTo>
                  <a:pt x="127896" y="156651"/>
                </a:lnTo>
                <a:lnTo>
                  <a:pt x="149044" y="156651"/>
                </a:lnTo>
                <a:lnTo>
                  <a:pt x="148919" y="155777"/>
                </a:lnTo>
                <a:lnTo>
                  <a:pt x="148919" y="88389"/>
                </a:lnTo>
                <a:close/>
              </a:path>
              <a:path w="169545" h="193675">
                <a:moveTo>
                  <a:pt x="169066" y="168029"/>
                </a:moveTo>
                <a:lnTo>
                  <a:pt x="162058" y="169779"/>
                </a:lnTo>
                <a:lnTo>
                  <a:pt x="169066" y="169779"/>
                </a:lnTo>
                <a:lnTo>
                  <a:pt x="169066" y="168029"/>
                </a:lnTo>
                <a:close/>
              </a:path>
              <a:path w="169545" h="193675">
                <a:moveTo>
                  <a:pt x="93730" y="0"/>
                </a:moveTo>
                <a:lnTo>
                  <a:pt x="81467" y="0"/>
                </a:lnTo>
                <a:lnTo>
                  <a:pt x="66575" y="873"/>
                </a:lnTo>
                <a:lnTo>
                  <a:pt x="29783" y="14001"/>
                </a:lnTo>
                <a:lnTo>
                  <a:pt x="12262" y="39381"/>
                </a:lnTo>
                <a:lnTo>
                  <a:pt x="9636" y="46380"/>
                </a:lnTo>
                <a:lnTo>
                  <a:pt x="8760" y="53383"/>
                </a:lnTo>
                <a:lnTo>
                  <a:pt x="7884" y="61259"/>
                </a:lnTo>
                <a:lnTo>
                  <a:pt x="29783" y="61259"/>
                </a:lnTo>
                <a:lnTo>
                  <a:pt x="31536" y="50757"/>
                </a:lnTo>
                <a:lnTo>
                  <a:pt x="34162" y="42004"/>
                </a:lnTo>
                <a:lnTo>
                  <a:pt x="69204" y="19250"/>
                </a:lnTo>
                <a:lnTo>
                  <a:pt x="78838" y="18377"/>
                </a:lnTo>
                <a:lnTo>
                  <a:pt x="135780" y="18377"/>
                </a:lnTo>
                <a:lnTo>
                  <a:pt x="132274" y="14001"/>
                </a:lnTo>
                <a:lnTo>
                  <a:pt x="127019" y="10502"/>
                </a:lnTo>
                <a:lnTo>
                  <a:pt x="122637" y="7875"/>
                </a:lnTo>
                <a:lnTo>
                  <a:pt x="117382" y="5249"/>
                </a:lnTo>
                <a:lnTo>
                  <a:pt x="105996" y="1749"/>
                </a:lnTo>
                <a:lnTo>
                  <a:pt x="9373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171315" y="404945"/>
            <a:ext cx="91440" cy="240665"/>
          </a:xfrm>
          <a:custGeom>
            <a:avLst/>
            <a:gdLst/>
            <a:ahLst/>
            <a:cxnLst/>
            <a:rect l="l" t="t" r="r" b="b"/>
            <a:pathLst>
              <a:path w="91440" h="240665">
                <a:moveTo>
                  <a:pt x="54302" y="73511"/>
                </a:moveTo>
                <a:lnTo>
                  <a:pt x="32427" y="73511"/>
                </a:lnTo>
                <a:lnTo>
                  <a:pt x="32427" y="210038"/>
                </a:lnTo>
                <a:lnTo>
                  <a:pt x="61313" y="239791"/>
                </a:lnTo>
                <a:lnTo>
                  <a:pt x="71830" y="240667"/>
                </a:lnTo>
                <a:lnTo>
                  <a:pt x="91111" y="239791"/>
                </a:lnTo>
                <a:lnTo>
                  <a:pt x="91111" y="221413"/>
                </a:lnTo>
                <a:lnTo>
                  <a:pt x="72706" y="221413"/>
                </a:lnTo>
                <a:lnTo>
                  <a:pt x="67448" y="220540"/>
                </a:lnTo>
                <a:lnTo>
                  <a:pt x="54302" y="197786"/>
                </a:lnTo>
                <a:lnTo>
                  <a:pt x="54302" y="73511"/>
                </a:lnTo>
                <a:close/>
              </a:path>
              <a:path w="91440" h="240665">
                <a:moveTo>
                  <a:pt x="91111" y="220540"/>
                </a:moveTo>
                <a:lnTo>
                  <a:pt x="82347" y="221413"/>
                </a:lnTo>
                <a:lnTo>
                  <a:pt x="91111" y="221413"/>
                </a:lnTo>
                <a:lnTo>
                  <a:pt x="91111" y="220540"/>
                </a:lnTo>
                <a:close/>
              </a:path>
              <a:path w="91440" h="240665">
                <a:moveTo>
                  <a:pt x="91111" y="55133"/>
                </a:moveTo>
                <a:lnTo>
                  <a:pt x="0" y="55133"/>
                </a:lnTo>
                <a:lnTo>
                  <a:pt x="0" y="73511"/>
                </a:lnTo>
                <a:lnTo>
                  <a:pt x="91111" y="73511"/>
                </a:lnTo>
                <a:lnTo>
                  <a:pt x="91111" y="55133"/>
                </a:lnTo>
                <a:close/>
              </a:path>
              <a:path w="91440" h="240665">
                <a:moveTo>
                  <a:pt x="54302" y="0"/>
                </a:moveTo>
                <a:lnTo>
                  <a:pt x="32427" y="0"/>
                </a:lnTo>
                <a:lnTo>
                  <a:pt x="32427" y="55133"/>
                </a:lnTo>
                <a:lnTo>
                  <a:pt x="54302" y="55133"/>
                </a:lnTo>
                <a:lnTo>
                  <a:pt x="54302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358761" y="454829"/>
            <a:ext cx="172720" cy="193675"/>
          </a:xfrm>
          <a:custGeom>
            <a:avLst/>
            <a:gdLst/>
            <a:ahLst/>
            <a:cxnLst/>
            <a:rect l="l" t="t" r="r" b="b"/>
            <a:pathLst>
              <a:path w="172720" h="193675">
                <a:moveTo>
                  <a:pt x="96369" y="0"/>
                </a:moveTo>
                <a:lnTo>
                  <a:pt x="76212" y="0"/>
                </a:lnTo>
                <a:lnTo>
                  <a:pt x="66607" y="1749"/>
                </a:lnTo>
                <a:lnTo>
                  <a:pt x="28045" y="21877"/>
                </a:lnTo>
                <a:lnTo>
                  <a:pt x="3505" y="68261"/>
                </a:lnTo>
                <a:lnTo>
                  <a:pt x="0" y="97141"/>
                </a:lnTo>
                <a:lnTo>
                  <a:pt x="1752" y="116395"/>
                </a:lnTo>
                <a:lnTo>
                  <a:pt x="3505" y="125148"/>
                </a:lnTo>
                <a:lnTo>
                  <a:pt x="8764" y="142649"/>
                </a:lnTo>
                <a:lnTo>
                  <a:pt x="17528" y="158404"/>
                </a:lnTo>
                <a:lnTo>
                  <a:pt x="22786" y="164530"/>
                </a:lnTo>
                <a:lnTo>
                  <a:pt x="28045" y="171529"/>
                </a:lnTo>
                <a:lnTo>
                  <a:pt x="66607" y="191660"/>
                </a:lnTo>
                <a:lnTo>
                  <a:pt x="76212" y="193410"/>
                </a:lnTo>
                <a:lnTo>
                  <a:pt x="96369" y="193410"/>
                </a:lnTo>
                <a:lnTo>
                  <a:pt x="138437" y="176782"/>
                </a:lnTo>
                <a:lnTo>
                  <a:pt x="140469" y="175032"/>
                </a:lnTo>
                <a:lnTo>
                  <a:pt x="86729" y="175032"/>
                </a:lnTo>
                <a:lnTo>
                  <a:pt x="78841" y="174155"/>
                </a:lnTo>
                <a:lnTo>
                  <a:pt x="42944" y="155777"/>
                </a:lnTo>
                <a:lnTo>
                  <a:pt x="24539" y="118145"/>
                </a:lnTo>
                <a:lnTo>
                  <a:pt x="22786" y="97141"/>
                </a:lnTo>
                <a:lnTo>
                  <a:pt x="23663" y="82263"/>
                </a:lnTo>
                <a:lnTo>
                  <a:pt x="38562" y="42881"/>
                </a:lnTo>
                <a:lnTo>
                  <a:pt x="71830" y="20127"/>
                </a:lnTo>
                <a:lnTo>
                  <a:pt x="86729" y="18377"/>
                </a:lnTo>
                <a:lnTo>
                  <a:pt x="140470" y="18377"/>
                </a:lnTo>
                <a:lnTo>
                  <a:pt x="138437" y="16627"/>
                </a:lnTo>
                <a:lnTo>
                  <a:pt x="131426" y="11375"/>
                </a:lnTo>
                <a:lnTo>
                  <a:pt x="123538" y="7875"/>
                </a:lnTo>
                <a:lnTo>
                  <a:pt x="114774" y="4372"/>
                </a:lnTo>
                <a:lnTo>
                  <a:pt x="106010" y="1749"/>
                </a:lnTo>
                <a:lnTo>
                  <a:pt x="96369" y="0"/>
                </a:lnTo>
                <a:close/>
              </a:path>
              <a:path w="172720" h="193675">
                <a:moveTo>
                  <a:pt x="140470" y="18377"/>
                </a:moveTo>
                <a:lnTo>
                  <a:pt x="86729" y="18377"/>
                </a:lnTo>
                <a:lnTo>
                  <a:pt x="94617" y="19250"/>
                </a:lnTo>
                <a:lnTo>
                  <a:pt x="101628" y="20127"/>
                </a:lnTo>
                <a:lnTo>
                  <a:pt x="134931" y="42881"/>
                </a:lnTo>
                <a:lnTo>
                  <a:pt x="149795" y="82263"/>
                </a:lnTo>
                <a:lnTo>
                  <a:pt x="150672" y="97141"/>
                </a:lnTo>
                <a:lnTo>
                  <a:pt x="149795" y="111143"/>
                </a:lnTo>
                <a:lnTo>
                  <a:pt x="134931" y="150525"/>
                </a:lnTo>
                <a:lnTo>
                  <a:pt x="101628" y="173279"/>
                </a:lnTo>
                <a:lnTo>
                  <a:pt x="86729" y="175032"/>
                </a:lnTo>
                <a:lnTo>
                  <a:pt x="140469" y="175032"/>
                </a:lnTo>
                <a:lnTo>
                  <a:pt x="163818" y="142649"/>
                </a:lnTo>
                <a:lnTo>
                  <a:pt x="172582" y="106767"/>
                </a:lnTo>
                <a:lnTo>
                  <a:pt x="172582" y="86639"/>
                </a:lnTo>
                <a:lnTo>
                  <a:pt x="160312" y="42881"/>
                </a:lnTo>
                <a:lnTo>
                  <a:pt x="144537" y="21877"/>
                </a:lnTo>
                <a:lnTo>
                  <a:pt x="140470" y="18377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874"/>
                </a:lnTo>
                <a:lnTo>
                  <a:pt x="124380" y="10502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564647" y="454829"/>
            <a:ext cx="148590" cy="188595"/>
          </a:xfrm>
          <a:custGeom>
            <a:avLst/>
            <a:gdLst/>
            <a:ahLst/>
            <a:cxnLst/>
            <a:rect l="l" t="t" r="r" b="b"/>
            <a:pathLst>
              <a:path w="148590" h="188595">
                <a:moveTo>
                  <a:pt x="21875" y="5249"/>
                </a:moveTo>
                <a:lnTo>
                  <a:pt x="0" y="5249"/>
                </a:lnTo>
                <a:lnTo>
                  <a:pt x="0" y="188157"/>
                </a:lnTo>
                <a:lnTo>
                  <a:pt x="21875" y="188157"/>
                </a:lnTo>
                <a:lnTo>
                  <a:pt x="21875" y="81390"/>
                </a:lnTo>
                <a:lnTo>
                  <a:pt x="23627" y="68261"/>
                </a:lnTo>
                <a:lnTo>
                  <a:pt x="37650" y="36755"/>
                </a:lnTo>
                <a:lnTo>
                  <a:pt x="21875" y="36755"/>
                </a:lnTo>
                <a:lnTo>
                  <a:pt x="21875" y="5249"/>
                </a:lnTo>
                <a:close/>
              </a:path>
              <a:path w="148590" h="188595">
                <a:moveTo>
                  <a:pt x="134020" y="18377"/>
                </a:moveTo>
                <a:lnTo>
                  <a:pt x="79718" y="18377"/>
                </a:lnTo>
                <a:lnTo>
                  <a:pt x="91952" y="20127"/>
                </a:lnTo>
                <a:lnTo>
                  <a:pt x="97211" y="21004"/>
                </a:lnTo>
                <a:lnTo>
                  <a:pt x="123503" y="51633"/>
                </a:lnTo>
                <a:lnTo>
                  <a:pt x="125256" y="62135"/>
                </a:lnTo>
                <a:lnTo>
                  <a:pt x="125256" y="188157"/>
                </a:lnTo>
                <a:lnTo>
                  <a:pt x="148043" y="188157"/>
                </a:lnTo>
                <a:lnTo>
                  <a:pt x="148043" y="70011"/>
                </a:lnTo>
                <a:lnTo>
                  <a:pt x="147166" y="55133"/>
                </a:lnTo>
                <a:lnTo>
                  <a:pt x="137526" y="23627"/>
                </a:lnTo>
                <a:lnTo>
                  <a:pt x="134020" y="18377"/>
                </a:lnTo>
                <a:close/>
              </a:path>
              <a:path w="148590" h="188595">
                <a:moveTo>
                  <a:pt x="90200" y="0"/>
                </a:moveTo>
                <a:lnTo>
                  <a:pt x="81471" y="0"/>
                </a:lnTo>
                <a:lnTo>
                  <a:pt x="71830" y="873"/>
                </a:lnTo>
                <a:lnTo>
                  <a:pt x="31515" y="21877"/>
                </a:lnTo>
                <a:lnTo>
                  <a:pt x="22751" y="36755"/>
                </a:lnTo>
                <a:lnTo>
                  <a:pt x="37650" y="36755"/>
                </a:lnTo>
                <a:lnTo>
                  <a:pt x="41156" y="32379"/>
                </a:lnTo>
                <a:lnTo>
                  <a:pt x="45538" y="28879"/>
                </a:lnTo>
                <a:lnTo>
                  <a:pt x="50796" y="26253"/>
                </a:lnTo>
                <a:lnTo>
                  <a:pt x="55178" y="23627"/>
                </a:lnTo>
                <a:lnTo>
                  <a:pt x="61313" y="21004"/>
                </a:lnTo>
                <a:lnTo>
                  <a:pt x="66572" y="20127"/>
                </a:lnTo>
                <a:lnTo>
                  <a:pt x="72706" y="19250"/>
                </a:lnTo>
                <a:lnTo>
                  <a:pt x="79718" y="18377"/>
                </a:lnTo>
                <a:lnTo>
                  <a:pt x="134020" y="18377"/>
                </a:lnTo>
                <a:lnTo>
                  <a:pt x="129638" y="14001"/>
                </a:lnTo>
                <a:lnTo>
                  <a:pt x="119121" y="6999"/>
                </a:lnTo>
                <a:lnTo>
                  <a:pt x="112986" y="4372"/>
                </a:lnTo>
                <a:lnTo>
                  <a:pt x="98964" y="873"/>
                </a:lnTo>
                <a:lnTo>
                  <a:pt x="902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45083" y="454829"/>
            <a:ext cx="168275" cy="193675"/>
          </a:xfrm>
          <a:custGeom>
            <a:avLst/>
            <a:gdLst/>
            <a:ahLst/>
            <a:cxnLst/>
            <a:rect l="l" t="t" r="r" b="b"/>
            <a:pathLst>
              <a:path w="168275" h="193675">
                <a:moveTo>
                  <a:pt x="135773" y="18377"/>
                </a:moveTo>
                <a:lnTo>
                  <a:pt x="78841" y="18377"/>
                </a:lnTo>
                <a:lnTo>
                  <a:pt x="97246" y="20127"/>
                </a:lnTo>
                <a:lnTo>
                  <a:pt x="105134" y="22753"/>
                </a:lnTo>
                <a:lnTo>
                  <a:pt x="112145" y="26253"/>
                </a:lnTo>
                <a:lnTo>
                  <a:pt x="118280" y="31502"/>
                </a:lnTo>
                <a:lnTo>
                  <a:pt x="120033" y="34129"/>
                </a:lnTo>
                <a:lnTo>
                  <a:pt x="122662" y="37632"/>
                </a:lnTo>
                <a:lnTo>
                  <a:pt x="124380" y="42004"/>
                </a:lnTo>
                <a:lnTo>
                  <a:pt x="126132" y="50757"/>
                </a:lnTo>
                <a:lnTo>
                  <a:pt x="126132" y="56009"/>
                </a:lnTo>
                <a:lnTo>
                  <a:pt x="109516" y="78763"/>
                </a:lnTo>
                <a:lnTo>
                  <a:pt x="97246" y="81390"/>
                </a:lnTo>
                <a:lnTo>
                  <a:pt x="45573" y="88389"/>
                </a:lnTo>
                <a:lnTo>
                  <a:pt x="7887" y="110270"/>
                </a:lnTo>
                <a:lnTo>
                  <a:pt x="0" y="131274"/>
                </a:lnTo>
                <a:lnTo>
                  <a:pt x="0" y="147025"/>
                </a:lnTo>
                <a:lnTo>
                  <a:pt x="21910" y="183781"/>
                </a:lnTo>
                <a:lnTo>
                  <a:pt x="60437" y="193410"/>
                </a:lnTo>
                <a:lnTo>
                  <a:pt x="72706" y="193410"/>
                </a:lnTo>
                <a:lnTo>
                  <a:pt x="108639" y="178531"/>
                </a:lnTo>
                <a:lnTo>
                  <a:pt x="112644" y="175032"/>
                </a:lnTo>
                <a:lnTo>
                  <a:pt x="62190" y="175032"/>
                </a:lnTo>
                <a:lnTo>
                  <a:pt x="55178" y="174155"/>
                </a:lnTo>
                <a:lnTo>
                  <a:pt x="22786" y="146148"/>
                </a:lnTo>
                <a:lnTo>
                  <a:pt x="21910" y="138273"/>
                </a:lnTo>
                <a:lnTo>
                  <a:pt x="22786" y="132147"/>
                </a:lnTo>
                <a:lnTo>
                  <a:pt x="63066" y="103267"/>
                </a:lnTo>
                <a:lnTo>
                  <a:pt x="106886" y="96264"/>
                </a:lnTo>
                <a:lnTo>
                  <a:pt x="112145" y="95391"/>
                </a:lnTo>
                <a:lnTo>
                  <a:pt x="117403" y="93642"/>
                </a:lnTo>
                <a:lnTo>
                  <a:pt x="121785" y="91892"/>
                </a:lnTo>
                <a:lnTo>
                  <a:pt x="124380" y="90139"/>
                </a:lnTo>
                <a:lnTo>
                  <a:pt x="125256" y="88389"/>
                </a:lnTo>
                <a:lnTo>
                  <a:pt x="148043" y="88389"/>
                </a:lnTo>
                <a:lnTo>
                  <a:pt x="148043" y="49883"/>
                </a:lnTo>
                <a:lnTo>
                  <a:pt x="147166" y="42004"/>
                </a:lnTo>
                <a:lnTo>
                  <a:pt x="145413" y="35005"/>
                </a:lnTo>
                <a:lnTo>
                  <a:pt x="142784" y="28879"/>
                </a:lnTo>
                <a:lnTo>
                  <a:pt x="135773" y="18377"/>
                </a:lnTo>
                <a:close/>
              </a:path>
              <a:path w="168275" h="193675">
                <a:moveTo>
                  <a:pt x="148167" y="156651"/>
                </a:moveTo>
                <a:lnTo>
                  <a:pt x="127885" y="156651"/>
                </a:lnTo>
                <a:lnTo>
                  <a:pt x="127885" y="163653"/>
                </a:lnTo>
                <a:lnTo>
                  <a:pt x="154177" y="188157"/>
                </a:lnTo>
                <a:lnTo>
                  <a:pt x="162065" y="188157"/>
                </a:lnTo>
                <a:lnTo>
                  <a:pt x="168200" y="187284"/>
                </a:lnTo>
                <a:lnTo>
                  <a:pt x="168200" y="169779"/>
                </a:lnTo>
                <a:lnTo>
                  <a:pt x="161189" y="169779"/>
                </a:lnTo>
                <a:lnTo>
                  <a:pt x="155930" y="168906"/>
                </a:lnTo>
                <a:lnTo>
                  <a:pt x="153301" y="167153"/>
                </a:lnTo>
                <a:lnTo>
                  <a:pt x="151548" y="166279"/>
                </a:lnTo>
                <a:lnTo>
                  <a:pt x="150672" y="163653"/>
                </a:lnTo>
                <a:lnTo>
                  <a:pt x="148919" y="161903"/>
                </a:lnTo>
                <a:lnTo>
                  <a:pt x="148167" y="156651"/>
                </a:lnTo>
                <a:close/>
              </a:path>
              <a:path w="168275" h="193675">
                <a:moveTo>
                  <a:pt x="148043" y="88389"/>
                </a:moveTo>
                <a:lnTo>
                  <a:pt x="126132" y="88389"/>
                </a:lnTo>
                <a:lnTo>
                  <a:pt x="126132" y="124271"/>
                </a:lnTo>
                <a:lnTo>
                  <a:pt x="125256" y="130397"/>
                </a:lnTo>
                <a:lnTo>
                  <a:pt x="98122" y="166279"/>
                </a:lnTo>
                <a:lnTo>
                  <a:pt x="62190" y="175032"/>
                </a:lnTo>
                <a:lnTo>
                  <a:pt x="112644" y="175032"/>
                </a:lnTo>
                <a:lnTo>
                  <a:pt x="115650" y="172405"/>
                </a:lnTo>
                <a:lnTo>
                  <a:pt x="121785" y="164530"/>
                </a:lnTo>
                <a:lnTo>
                  <a:pt x="127009" y="156651"/>
                </a:lnTo>
                <a:lnTo>
                  <a:pt x="148167" y="156651"/>
                </a:lnTo>
                <a:lnTo>
                  <a:pt x="148043" y="155777"/>
                </a:lnTo>
                <a:lnTo>
                  <a:pt x="148043" y="88389"/>
                </a:lnTo>
                <a:close/>
              </a:path>
              <a:path w="168275" h="193675">
                <a:moveTo>
                  <a:pt x="168200" y="168029"/>
                </a:moveTo>
                <a:lnTo>
                  <a:pt x="165571" y="168906"/>
                </a:lnTo>
                <a:lnTo>
                  <a:pt x="161189" y="169779"/>
                </a:lnTo>
                <a:lnTo>
                  <a:pt x="168200" y="169779"/>
                </a:lnTo>
                <a:lnTo>
                  <a:pt x="168200" y="168029"/>
                </a:lnTo>
                <a:close/>
              </a:path>
              <a:path w="168275" h="193675">
                <a:moveTo>
                  <a:pt x="93740" y="0"/>
                </a:moveTo>
                <a:lnTo>
                  <a:pt x="81471" y="0"/>
                </a:lnTo>
                <a:lnTo>
                  <a:pt x="66572" y="873"/>
                </a:lnTo>
                <a:lnTo>
                  <a:pt x="29797" y="14001"/>
                </a:lnTo>
                <a:lnTo>
                  <a:pt x="21033" y="22753"/>
                </a:lnTo>
                <a:lnTo>
                  <a:pt x="16651" y="28003"/>
                </a:lnTo>
                <a:lnTo>
                  <a:pt x="14022" y="33255"/>
                </a:lnTo>
                <a:lnTo>
                  <a:pt x="11393" y="39381"/>
                </a:lnTo>
                <a:lnTo>
                  <a:pt x="7887" y="53383"/>
                </a:lnTo>
                <a:lnTo>
                  <a:pt x="7011" y="61259"/>
                </a:lnTo>
                <a:lnTo>
                  <a:pt x="29797" y="61259"/>
                </a:lnTo>
                <a:lnTo>
                  <a:pt x="30674" y="50757"/>
                </a:lnTo>
                <a:lnTo>
                  <a:pt x="33303" y="42004"/>
                </a:lnTo>
                <a:lnTo>
                  <a:pt x="68324" y="19250"/>
                </a:lnTo>
                <a:lnTo>
                  <a:pt x="78841" y="18377"/>
                </a:lnTo>
                <a:lnTo>
                  <a:pt x="135773" y="18377"/>
                </a:lnTo>
                <a:lnTo>
                  <a:pt x="131391" y="14001"/>
                </a:lnTo>
                <a:lnTo>
                  <a:pt x="127009" y="10502"/>
                </a:lnTo>
                <a:lnTo>
                  <a:pt x="116527" y="5249"/>
                </a:lnTo>
                <a:lnTo>
                  <a:pt x="105134" y="1749"/>
                </a:lnTo>
                <a:lnTo>
                  <a:pt x="937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007900" y="449576"/>
            <a:ext cx="181610" cy="270510"/>
          </a:xfrm>
          <a:custGeom>
            <a:avLst/>
            <a:gdLst/>
            <a:ahLst/>
            <a:cxnLst/>
            <a:rect l="l" t="t" r="r" b="b"/>
            <a:pathLst>
              <a:path w="181609" h="270509">
                <a:moveTo>
                  <a:pt x="57807" y="213541"/>
                </a:moveTo>
                <a:lnTo>
                  <a:pt x="4382" y="213541"/>
                </a:lnTo>
                <a:lnTo>
                  <a:pt x="5258" y="221416"/>
                </a:lnTo>
                <a:lnTo>
                  <a:pt x="25380" y="253797"/>
                </a:lnTo>
                <a:lnTo>
                  <a:pt x="71830" y="269550"/>
                </a:lnTo>
                <a:lnTo>
                  <a:pt x="85817" y="270425"/>
                </a:lnTo>
                <a:lnTo>
                  <a:pt x="102469" y="270425"/>
                </a:lnTo>
                <a:lnTo>
                  <a:pt x="140155" y="261673"/>
                </a:lnTo>
                <a:lnTo>
                  <a:pt x="172547" y="232791"/>
                </a:lnTo>
                <a:lnTo>
                  <a:pt x="83188" y="232791"/>
                </a:lnTo>
                <a:lnTo>
                  <a:pt x="75336" y="231042"/>
                </a:lnTo>
                <a:lnTo>
                  <a:pt x="69201" y="229292"/>
                </a:lnTo>
                <a:lnTo>
                  <a:pt x="64819" y="226666"/>
                </a:lnTo>
                <a:lnTo>
                  <a:pt x="62190" y="224043"/>
                </a:lnTo>
                <a:lnTo>
                  <a:pt x="58684" y="217040"/>
                </a:lnTo>
                <a:lnTo>
                  <a:pt x="57807" y="213541"/>
                </a:lnTo>
                <a:close/>
              </a:path>
              <a:path w="181609" h="270509">
                <a:moveTo>
                  <a:pt x="181311" y="166279"/>
                </a:moveTo>
                <a:lnTo>
                  <a:pt x="131391" y="166279"/>
                </a:lnTo>
                <a:lnTo>
                  <a:pt x="131391" y="200412"/>
                </a:lnTo>
                <a:lnTo>
                  <a:pt x="129638" y="209164"/>
                </a:lnTo>
                <a:lnTo>
                  <a:pt x="92829" y="232791"/>
                </a:lnTo>
                <a:lnTo>
                  <a:pt x="172547" y="232791"/>
                </a:lnTo>
                <a:lnTo>
                  <a:pt x="175176" y="225792"/>
                </a:lnTo>
                <a:lnTo>
                  <a:pt x="177805" y="217917"/>
                </a:lnTo>
                <a:lnTo>
                  <a:pt x="179558" y="210914"/>
                </a:lnTo>
                <a:lnTo>
                  <a:pt x="181311" y="196913"/>
                </a:lnTo>
                <a:lnTo>
                  <a:pt x="181311" y="166279"/>
                </a:lnTo>
                <a:close/>
              </a:path>
              <a:path w="181609" h="270509">
                <a:moveTo>
                  <a:pt x="77965" y="0"/>
                </a:moveTo>
                <a:lnTo>
                  <a:pt x="70077" y="0"/>
                </a:lnTo>
                <a:lnTo>
                  <a:pt x="63066" y="876"/>
                </a:lnTo>
                <a:lnTo>
                  <a:pt x="28886" y="18377"/>
                </a:lnTo>
                <a:lnTo>
                  <a:pt x="6134" y="54260"/>
                </a:lnTo>
                <a:lnTo>
                  <a:pt x="0" y="84889"/>
                </a:lnTo>
                <a:lnTo>
                  <a:pt x="0" y="109396"/>
                </a:lnTo>
                <a:lnTo>
                  <a:pt x="9605" y="148778"/>
                </a:lnTo>
                <a:lnTo>
                  <a:pt x="35021" y="181158"/>
                </a:lnTo>
                <a:lnTo>
                  <a:pt x="72706" y="194286"/>
                </a:lnTo>
                <a:lnTo>
                  <a:pt x="91076" y="194286"/>
                </a:lnTo>
                <a:lnTo>
                  <a:pt x="99840" y="192536"/>
                </a:lnTo>
                <a:lnTo>
                  <a:pt x="107728" y="189910"/>
                </a:lnTo>
                <a:lnTo>
                  <a:pt x="113863" y="185534"/>
                </a:lnTo>
                <a:lnTo>
                  <a:pt x="119121" y="182034"/>
                </a:lnTo>
                <a:lnTo>
                  <a:pt x="127885" y="171532"/>
                </a:lnTo>
                <a:lnTo>
                  <a:pt x="131391" y="166279"/>
                </a:lnTo>
                <a:lnTo>
                  <a:pt x="181311" y="166279"/>
                </a:lnTo>
                <a:lnTo>
                  <a:pt x="181311" y="153155"/>
                </a:lnTo>
                <a:lnTo>
                  <a:pt x="90200" y="153155"/>
                </a:lnTo>
                <a:lnTo>
                  <a:pt x="79683" y="151401"/>
                </a:lnTo>
                <a:lnTo>
                  <a:pt x="52549" y="119022"/>
                </a:lnTo>
                <a:lnTo>
                  <a:pt x="50796" y="109396"/>
                </a:lnTo>
                <a:lnTo>
                  <a:pt x="50796" y="100644"/>
                </a:lnTo>
                <a:lnTo>
                  <a:pt x="57807" y="63012"/>
                </a:lnTo>
                <a:lnTo>
                  <a:pt x="89323" y="42884"/>
                </a:lnTo>
                <a:lnTo>
                  <a:pt x="181311" y="42884"/>
                </a:lnTo>
                <a:lnTo>
                  <a:pt x="181311" y="32382"/>
                </a:lnTo>
                <a:lnTo>
                  <a:pt x="133144" y="32382"/>
                </a:lnTo>
                <a:lnTo>
                  <a:pt x="130514" y="28006"/>
                </a:lnTo>
                <a:lnTo>
                  <a:pt x="127009" y="22753"/>
                </a:lnTo>
                <a:lnTo>
                  <a:pt x="90200" y="876"/>
                </a:lnTo>
                <a:lnTo>
                  <a:pt x="77965" y="0"/>
                </a:lnTo>
                <a:close/>
              </a:path>
              <a:path w="181609" h="270509">
                <a:moveTo>
                  <a:pt x="181311" y="42884"/>
                </a:moveTo>
                <a:lnTo>
                  <a:pt x="94582" y="42884"/>
                </a:lnTo>
                <a:lnTo>
                  <a:pt x="98964" y="43758"/>
                </a:lnTo>
                <a:lnTo>
                  <a:pt x="107728" y="47257"/>
                </a:lnTo>
                <a:lnTo>
                  <a:pt x="131391" y="86643"/>
                </a:lnTo>
                <a:lnTo>
                  <a:pt x="132267" y="98018"/>
                </a:lnTo>
                <a:lnTo>
                  <a:pt x="130514" y="117272"/>
                </a:lnTo>
                <a:lnTo>
                  <a:pt x="101593" y="151401"/>
                </a:lnTo>
                <a:lnTo>
                  <a:pt x="90200" y="153155"/>
                </a:lnTo>
                <a:lnTo>
                  <a:pt x="181311" y="153155"/>
                </a:lnTo>
                <a:lnTo>
                  <a:pt x="181311" y="42884"/>
                </a:lnTo>
                <a:close/>
              </a:path>
              <a:path w="181609" h="270509">
                <a:moveTo>
                  <a:pt x="181311" y="4376"/>
                </a:moveTo>
                <a:lnTo>
                  <a:pt x="134020" y="4376"/>
                </a:lnTo>
                <a:lnTo>
                  <a:pt x="134020" y="32382"/>
                </a:lnTo>
                <a:lnTo>
                  <a:pt x="181311" y="32382"/>
                </a:lnTo>
                <a:lnTo>
                  <a:pt x="181311" y="4376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231279" y="449576"/>
            <a:ext cx="109855" cy="193675"/>
          </a:xfrm>
          <a:custGeom>
            <a:avLst/>
            <a:gdLst/>
            <a:ahLst/>
            <a:cxnLst/>
            <a:rect l="l" t="t" r="r" b="b"/>
            <a:pathLst>
              <a:path w="109854" h="193675">
                <a:moveTo>
                  <a:pt x="47291" y="4376"/>
                </a:moveTo>
                <a:lnTo>
                  <a:pt x="0" y="4376"/>
                </a:lnTo>
                <a:lnTo>
                  <a:pt x="0" y="193410"/>
                </a:lnTo>
                <a:lnTo>
                  <a:pt x="49920" y="193410"/>
                </a:lnTo>
                <a:lnTo>
                  <a:pt x="49920" y="87516"/>
                </a:lnTo>
                <a:lnTo>
                  <a:pt x="51673" y="79640"/>
                </a:lnTo>
                <a:lnTo>
                  <a:pt x="82312" y="51633"/>
                </a:lnTo>
                <a:lnTo>
                  <a:pt x="95458" y="49883"/>
                </a:lnTo>
                <a:lnTo>
                  <a:pt x="109481" y="49883"/>
                </a:lnTo>
                <a:lnTo>
                  <a:pt x="109481" y="37632"/>
                </a:lnTo>
                <a:lnTo>
                  <a:pt x="47291" y="37632"/>
                </a:lnTo>
                <a:lnTo>
                  <a:pt x="47291" y="4376"/>
                </a:lnTo>
                <a:close/>
              </a:path>
              <a:path w="109854" h="193675">
                <a:moveTo>
                  <a:pt x="109481" y="49883"/>
                </a:moveTo>
                <a:lnTo>
                  <a:pt x="102469" y="49883"/>
                </a:lnTo>
                <a:lnTo>
                  <a:pt x="109481" y="50760"/>
                </a:lnTo>
                <a:lnTo>
                  <a:pt x="109481" y="49883"/>
                </a:lnTo>
                <a:close/>
              </a:path>
              <a:path w="109854" h="193675">
                <a:moveTo>
                  <a:pt x="99840" y="0"/>
                </a:moveTo>
                <a:lnTo>
                  <a:pt x="61313" y="16627"/>
                </a:lnTo>
                <a:lnTo>
                  <a:pt x="48167" y="37632"/>
                </a:lnTo>
                <a:lnTo>
                  <a:pt x="109481" y="37632"/>
                </a:lnTo>
                <a:lnTo>
                  <a:pt x="109481" y="876"/>
                </a:lnTo>
                <a:lnTo>
                  <a:pt x="9984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456376" y="388317"/>
            <a:ext cx="182245" cy="260350"/>
          </a:xfrm>
          <a:custGeom>
            <a:avLst/>
            <a:gdLst/>
            <a:ahLst/>
            <a:cxnLst/>
            <a:rect l="l" t="t" r="r" b="b"/>
            <a:pathLst>
              <a:path w="182245" h="260350">
                <a:moveTo>
                  <a:pt x="77965" y="61259"/>
                </a:moveTo>
                <a:lnTo>
                  <a:pt x="70112" y="61259"/>
                </a:lnTo>
                <a:lnTo>
                  <a:pt x="62225" y="62135"/>
                </a:lnTo>
                <a:lnTo>
                  <a:pt x="23663" y="84889"/>
                </a:lnTo>
                <a:lnTo>
                  <a:pt x="3505" y="125144"/>
                </a:lnTo>
                <a:lnTo>
                  <a:pt x="0" y="146148"/>
                </a:lnTo>
                <a:lnTo>
                  <a:pt x="0" y="168029"/>
                </a:lnTo>
                <a:lnTo>
                  <a:pt x="9640" y="213537"/>
                </a:lnTo>
                <a:lnTo>
                  <a:pt x="35932" y="246793"/>
                </a:lnTo>
                <a:lnTo>
                  <a:pt x="78841" y="259922"/>
                </a:lnTo>
                <a:lnTo>
                  <a:pt x="94617" y="258172"/>
                </a:lnTo>
                <a:lnTo>
                  <a:pt x="128797" y="238041"/>
                </a:lnTo>
                <a:lnTo>
                  <a:pt x="133179" y="231042"/>
                </a:lnTo>
                <a:lnTo>
                  <a:pt x="182223" y="231042"/>
                </a:lnTo>
                <a:lnTo>
                  <a:pt x="182223" y="218790"/>
                </a:lnTo>
                <a:lnTo>
                  <a:pt x="85853" y="218790"/>
                </a:lnTo>
                <a:lnTo>
                  <a:pt x="75336" y="215287"/>
                </a:lnTo>
                <a:lnTo>
                  <a:pt x="71830" y="213537"/>
                </a:lnTo>
                <a:lnTo>
                  <a:pt x="67483" y="210038"/>
                </a:lnTo>
                <a:lnTo>
                  <a:pt x="64854" y="206535"/>
                </a:lnTo>
                <a:lnTo>
                  <a:pt x="61348" y="203035"/>
                </a:lnTo>
                <a:lnTo>
                  <a:pt x="58719" y="198659"/>
                </a:lnTo>
                <a:lnTo>
                  <a:pt x="55213" y="189907"/>
                </a:lnTo>
                <a:lnTo>
                  <a:pt x="52584" y="180281"/>
                </a:lnTo>
                <a:lnTo>
                  <a:pt x="50831" y="170656"/>
                </a:lnTo>
                <a:lnTo>
                  <a:pt x="50831" y="150525"/>
                </a:lnTo>
                <a:lnTo>
                  <a:pt x="69236" y="111143"/>
                </a:lnTo>
                <a:lnTo>
                  <a:pt x="86729" y="104144"/>
                </a:lnTo>
                <a:lnTo>
                  <a:pt x="182223" y="104144"/>
                </a:lnTo>
                <a:lnTo>
                  <a:pt x="182223" y="90139"/>
                </a:lnTo>
                <a:lnTo>
                  <a:pt x="132302" y="90139"/>
                </a:lnTo>
                <a:lnTo>
                  <a:pt x="128797" y="85762"/>
                </a:lnTo>
                <a:lnTo>
                  <a:pt x="125291" y="80513"/>
                </a:lnTo>
                <a:lnTo>
                  <a:pt x="120033" y="76137"/>
                </a:lnTo>
                <a:lnTo>
                  <a:pt x="113898" y="70884"/>
                </a:lnTo>
                <a:lnTo>
                  <a:pt x="106886" y="67385"/>
                </a:lnTo>
                <a:lnTo>
                  <a:pt x="98999" y="63885"/>
                </a:lnTo>
                <a:lnTo>
                  <a:pt x="89358" y="62135"/>
                </a:lnTo>
                <a:lnTo>
                  <a:pt x="77965" y="61259"/>
                </a:lnTo>
                <a:close/>
              </a:path>
              <a:path w="182245" h="260350">
                <a:moveTo>
                  <a:pt x="182223" y="231042"/>
                </a:moveTo>
                <a:lnTo>
                  <a:pt x="134055" y="231042"/>
                </a:lnTo>
                <a:lnTo>
                  <a:pt x="134055" y="254669"/>
                </a:lnTo>
                <a:lnTo>
                  <a:pt x="182223" y="254669"/>
                </a:lnTo>
                <a:lnTo>
                  <a:pt x="182223" y="231042"/>
                </a:lnTo>
                <a:close/>
              </a:path>
              <a:path w="182245" h="260350">
                <a:moveTo>
                  <a:pt x="182223" y="104144"/>
                </a:moveTo>
                <a:lnTo>
                  <a:pt x="98999" y="104144"/>
                </a:lnTo>
                <a:lnTo>
                  <a:pt x="104257" y="105017"/>
                </a:lnTo>
                <a:lnTo>
                  <a:pt x="109516" y="106767"/>
                </a:lnTo>
                <a:lnTo>
                  <a:pt x="133179" y="142649"/>
                </a:lnTo>
                <a:lnTo>
                  <a:pt x="134931" y="153151"/>
                </a:lnTo>
                <a:lnTo>
                  <a:pt x="134931" y="175032"/>
                </a:lnTo>
                <a:lnTo>
                  <a:pt x="129673" y="194283"/>
                </a:lnTo>
                <a:lnTo>
                  <a:pt x="125291" y="202162"/>
                </a:lnTo>
                <a:lnTo>
                  <a:pt x="121785" y="205661"/>
                </a:lnTo>
                <a:lnTo>
                  <a:pt x="119156" y="209161"/>
                </a:lnTo>
                <a:lnTo>
                  <a:pt x="115650" y="211787"/>
                </a:lnTo>
                <a:lnTo>
                  <a:pt x="111268" y="214414"/>
                </a:lnTo>
                <a:lnTo>
                  <a:pt x="102504" y="217913"/>
                </a:lnTo>
                <a:lnTo>
                  <a:pt x="97246" y="218790"/>
                </a:lnTo>
                <a:lnTo>
                  <a:pt x="182223" y="218790"/>
                </a:lnTo>
                <a:lnTo>
                  <a:pt x="182223" y="104144"/>
                </a:lnTo>
                <a:close/>
              </a:path>
              <a:path w="182245" h="260350">
                <a:moveTo>
                  <a:pt x="182223" y="0"/>
                </a:moveTo>
                <a:lnTo>
                  <a:pt x="133179" y="0"/>
                </a:lnTo>
                <a:lnTo>
                  <a:pt x="133179" y="90139"/>
                </a:lnTo>
                <a:lnTo>
                  <a:pt x="182223" y="90139"/>
                </a:lnTo>
                <a:lnTo>
                  <a:pt x="182223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0"/>
            <a:ext cx="9144000" cy="1475105"/>
          </a:xfrm>
          <a:custGeom>
            <a:avLst/>
            <a:gdLst/>
            <a:ahLst/>
            <a:cxnLst/>
            <a:rect l="l" t="t" r="r" b="b"/>
            <a:pathLst>
              <a:path w="9144000" h="1475105">
                <a:moveTo>
                  <a:pt x="0" y="1474851"/>
                </a:moveTo>
                <a:lnTo>
                  <a:pt x="9144000" y="1474851"/>
                </a:lnTo>
                <a:lnTo>
                  <a:pt x="9144000" y="0"/>
                </a:lnTo>
                <a:lnTo>
                  <a:pt x="0" y="0"/>
                </a:lnTo>
                <a:lnTo>
                  <a:pt x="0" y="147485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916423" y="886079"/>
            <a:ext cx="1535430" cy="0"/>
          </a:xfrm>
          <a:custGeom>
            <a:avLst/>
            <a:gdLst/>
            <a:ahLst/>
            <a:cxnLst/>
            <a:rect l="l" t="t" r="r" b="b"/>
            <a:pathLst>
              <a:path w="1535429">
                <a:moveTo>
                  <a:pt x="0" y="0"/>
                </a:moveTo>
                <a:lnTo>
                  <a:pt x="1535176" y="0"/>
                </a:lnTo>
              </a:path>
            </a:pathLst>
          </a:custGeom>
          <a:ln w="4571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916423" y="886078"/>
            <a:ext cx="4227830" cy="0"/>
          </a:xfrm>
          <a:custGeom>
            <a:avLst/>
            <a:gdLst/>
            <a:ahLst/>
            <a:cxnLst/>
            <a:rect l="l" t="t" r="r" b="b"/>
            <a:pathLst>
              <a:path w="4227830">
                <a:moveTo>
                  <a:pt x="0" y="0"/>
                </a:moveTo>
                <a:lnTo>
                  <a:pt x="4227576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0" y="0"/>
            <a:ext cx="9144000" cy="147701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400">
              <a:latin typeface="Times New Roman"/>
              <a:cs typeface="Times New Roman"/>
            </a:endParaRPr>
          </a:p>
          <a:p>
            <a:pPr marL="165100">
              <a:lnSpc>
                <a:spcPct val="100000"/>
              </a:lnSpc>
            </a:pP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European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Network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Codes</a:t>
            </a:r>
            <a:r>
              <a:rPr sz="2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Times New Roman"/>
              <a:cs typeface="Times New Roman"/>
            </a:endParaRPr>
          </a:p>
          <a:p>
            <a:pPr marL="190500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GB Implementation Complexity</a:t>
            </a:r>
            <a:r>
              <a:rPr sz="2000" b="1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Assumptions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0" y="0"/>
            <a:ext cx="9144000" cy="14767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863252"/>
            <a:ext cx="4916805" cy="71120"/>
          </a:xfrm>
          <a:custGeom>
            <a:avLst/>
            <a:gdLst/>
            <a:ahLst/>
            <a:cxnLst/>
            <a:rect l="l" t="t" r="r" b="b"/>
            <a:pathLst>
              <a:path w="4916805" h="71119">
                <a:moveTo>
                  <a:pt x="0" y="70832"/>
                </a:moveTo>
                <a:lnTo>
                  <a:pt x="4916424" y="70832"/>
                </a:lnTo>
                <a:lnTo>
                  <a:pt x="4916424" y="0"/>
                </a:lnTo>
                <a:lnTo>
                  <a:pt x="0" y="0"/>
                </a:lnTo>
                <a:lnTo>
                  <a:pt x="0" y="708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44487" y="886078"/>
            <a:ext cx="8799830" cy="0"/>
          </a:xfrm>
          <a:custGeom>
            <a:avLst/>
            <a:gdLst/>
            <a:ahLst/>
            <a:cxnLst/>
            <a:rect l="l" t="t" r="r" b="b"/>
            <a:pathLst>
              <a:path w="8799830">
                <a:moveTo>
                  <a:pt x="0" y="0"/>
                </a:moveTo>
                <a:lnTo>
                  <a:pt x="8799512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ENC </a:t>
            </a:r>
            <a:r>
              <a:rPr dirty="0"/>
              <a:t>Implementation</a:t>
            </a:r>
            <a:r>
              <a:rPr spc="-85" dirty="0"/>
              <a:t> </a:t>
            </a:r>
            <a:r>
              <a:rPr spc="-5" dirty="0"/>
              <a:t>Approach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3" name="object 23"/>
          <p:cNvSpPr txBox="1"/>
          <p:nvPr/>
        </p:nvSpPr>
        <p:spPr>
          <a:xfrm>
            <a:off x="368604" y="1013078"/>
            <a:ext cx="803057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sz="2000" b="1" dirty="0">
                <a:solidFill>
                  <a:srgbClr val="FFFFFF"/>
                </a:solidFill>
                <a:latin typeface="Arial"/>
                <a:cs typeface="Arial"/>
              </a:rPr>
              <a:t>Draft Plan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38" y="1647126"/>
            <a:ext cx="877713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524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ENC Implementation</vt:lpstr>
      <vt:lpstr>ENC Implementation</vt:lpstr>
      <vt:lpstr>ENC Implementation Approach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Berry, Kyla</dc:creator>
  <cp:lastModifiedBy>Naomi Anderson</cp:lastModifiedBy>
  <cp:revision>6</cp:revision>
  <dcterms:created xsi:type="dcterms:W3CDTF">2016-12-14T11:39:21Z</dcterms:created>
  <dcterms:modified xsi:type="dcterms:W3CDTF">2016-12-16T13:02:17Z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2016-11-17T00:00:00Z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2016-12-14T00:00:00Z</vt:filetime>
  </property>
  <property fmtid="{D5CDD505-2E9C-101B-9397-08002B2CF9AE}" pid="5" name="_AdHocReviewCycleID">
    <vt:i4>488872580</vt:i4>
  </property>
  <property fmtid="{D5CDD505-2E9C-101B-9397-08002B2CF9AE}" pid="6" name="_NewReviewCycle">
    <vt:lpwstr/>
  </property>
  <property fmtid="{D5CDD505-2E9C-101B-9397-08002B2CF9AE}" pid="7" name="_EmailSubject">
    <vt:lpwstr>EXT || European Network Code Implementation meeting Ofgem [OFFICIAL ]</vt:lpwstr>
  </property>
  <property fmtid="{D5CDD505-2E9C-101B-9397-08002B2CF9AE}" pid="8" name="_AuthorEmail">
    <vt:lpwstr>John.Martin2@nationalgrid.com</vt:lpwstr>
  </property>
  <property fmtid="{D5CDD505-2E9C-101B-9397-08002B2CF9AE}" pid="9" name="_AuthorEmailDisplayName">
    <vt:lpwstr>Martin, John</vt:lpwstr>
  </property>
  <property fmtid="{D5CDD505-2E9C-101B-9397-08002B2CF9AE}" pid="10" name="_PreviousAdHocReviewCycleID">
    <vt:i4>1055292573</vt:i4>
  </property>
</Properties>
</file>