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AEDC8-9385-E20B-AFFA-AEEABA12C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AE3AF-4D19-11C9-41B5-0C21BF5408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03C51-E6EC-7D65-52E7-71FC14B2D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B0756-E03D-3F99-C08F-E4F7DAEF5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36459-7A01-7601-9667-48AE5EE4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93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984B7-CB37-5FF9-7B34-C0A1A9527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2EB12D-5C5A-6B36-1925-93E00E89E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361A2-DB2C-471A-ED78-730D97C87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132A9-B7B4-B941-8B90-678A81E86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8137-4584-A642-948A-D8F9784E0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0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17FE61-BA02-BFC7-C284-D04830689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5BA6F-8A1B-684A-0A7E-D81DFB9503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730F1-4344-5E54-A319-1848C1791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71E8E-82E5-6D7D-669E-2DFA91841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56E19-3114-EF43-BF5B-E6657C0A4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07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B0E22-878B-F861-6E3E-6684F0BA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3CFFD-34BC-F6B2-D05B-424E3DA89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9629B-5815-1AD8-80AF-622A822DE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507A0-5C0E-5A11-85AE-E93308432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D7BB2-3C45-44DD-62AD-DC0265B99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128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18FA4-FCE2-320D-AAF9-F56F14660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5EFFF-1586-8D74-B147-48E588648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1064F-FEEC-5136-1527-DDB36570C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3B754-6AD7-9046-7A9D-2F546D962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13451-1787-30F5-7665-08B730CFD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0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57C71-DDE1-E73B-713A-AC1293016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0F0E-1AA0-196A-C96A-6C508FF52C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C04A1-D7D1-ADEF-DF85-72B79EA1A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878FAC-F885-D087-6AAD-0BCA8765D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22233-A78B-C2A9-ECBC-5F87352AF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E5DBE-DC67-5D17-3258-6502E04A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35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9E091-F03E-FF8A-6A78-365DFCD6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C4952-23D0-5F59-660E-0E93FE429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298241-E6CF-F948-AE22-E3527D0C5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C22E80-4555-3556-B212-F0E305A3C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306D1C-7892-C102-1C11-659B5E1D0C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EB01E-C275-CA88-A8E1-6CE51D8AA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5117C4-740B-747A-ED4A-F9DB8021F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2A9A65-7A06-3E53-7995-AF2B49307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24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21063-B334-B711-5FFB-5D7C7FE4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2B886-4C8B-C77B-23C5-5AF7D5FD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884DD-EEBA-B19B-440C-63A721875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5081DF-29C8-4DF8-5D46-A6E33813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50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F7D383-8BBB-F57A-9816-618B8F7C0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49686E-0BCF-64E2-D530-6844832DA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C4A22C-87F3-185C-F608-2D6BED00A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54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4EDE1-BA94-D17E-2313-2A4A7D834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24E1C-5A7C-0CF9-98BE-8E3606A7D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950B0-119C-4CEC-F426-015E2592B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4DBEBD-E34A-BB51-0168-612B96C3D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03D38-EDDE-76E8-0E81-DC14AC7C4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8202D-0B3E-587D-88FD-46664D018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8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31DDC-182B-82D7-00F6-0A83DDC99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8B0D25-F7AA-CA11-B186-4779FC09D4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72C5AA-C4A0-1730-CA30-19EC2A500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B2C54F-5A9E-1F2D-63AB-C6F19E16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BA898-5E40-5BB9-8385-8C6727659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307D6-C42D-5610-7AC8-721B78FA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2B986-7630-AADE-1EA8-974BA4EFE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A97A8-DD06-8DE0-97DB-8F75E809C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22474-DCE0-9E5F-B659-73C543FC3E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6D9DAE-26FA-4C2C-A109-2859B38491D5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19073-22DE-B6AA-2E8F-67DE605CF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EF7ED-269C-9952-0373-07EB24ADA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167054-BF6C-4B9C-A487-3D1C6D482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4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6698BC-558C-673A-4A7B-98F5EA3F2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45" y="0"/>
            <a:ext cx="10500309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01D3688-29CE-FA27-8C5D-7AAFA6843332}"/>
              </a:ext>
            </a:extLst>
          </p:cNvPr>
          <p:cNvSpPr/>
          <p:nvPr/>
        </p:nvSpPr>
        <p:spPr>
          <a:xfrm>
            <a:off x="8338841" y="4225051"/>
            <a:ext cx="1461155" cy="51847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Fail 1 Step 80%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1B52EA-EA52-AFD4-8EFF-84044932AA17}"/>
              </a:ext>
            </a:extLst>
          </p:cNvPr>
          <p:cNvSpPr/>
          <p:nvPr/>
        </p:nvSpPr>
        <p:spPr>
          <a:xfrm>
            <a:off x="7245410" y="915405"/>
            <a:ext cx="1461155" cy="51847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Pass 1 Step 80%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9D1F61-BE16-EF44-1797-CBE8F1D79975}"/>
              </a:ext>
            </a:extLst>
          </p:cNvPr>
          <p:cNvSpPr/>
          <p:nvPr/>
        </p:nvSpPr>
        <p:spPr>
          <a:xfrm>
            <a:off x="4292660" y="2020305"/>
            <a:ext cx="1461155" cy="5184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Fail 1 Step 90%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BA6363-4EB4-486A-024C-5F4F32C5A43B}"/>
              </a:ext>
            </a:extLst>
          </p:cNvPr>
          <p:cNvSpPr/>
          <p:nvPr/>
        </p:nvSpPr>
        <p:spPr>
          <a:xfrm>
            <a:off x="1844735" y="1019678"/>
            <a:ext cx="1461155" cy="5184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Pass 1 Step 90%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F6D98C-BEB7-3A39-2E27-1519F959A227}"/>
              </a:ext>
            </a:extLst>
          </p:cNvPr>
          <p:cNvSpPr/>
          <p:nvPr/>
        </p:nvSpPr>
        <p:spPr>
          <a:xfrm>
            <a:off x="1343025" y="19051"/>
            <a:ext cx="4933950" cy="51847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Everything in the purple box passes the 2-step process as currently defined (MIC &gt;= 0.9, Load Factor &lt;= 0.1)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CC66B2-9504-06F5-0D9F-A5AB9B9CACAC}"/>
              </a:ext>
            </a:extLst>
          </p:cNvPr>
          <p:cNvSpPr/>
          <p:nvPr/>
        </p:nvSpPr>
        <p:spPr>
          <a:xfrm>
            <a:off x="1343025" y="28575"/>
            <a:ext cx="4933950" cy="325755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46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 Booth</dc:creator>
  <cp:lastModifiedBy>Craig Booth</cp:lastModifiedBy>
  <cp:revision>2</cp:revision>
  <dcterms:created xsi:type="dcterms:W3CDTF">2024-07-04T13:38:09Z</dcterms:created>
  <dcterms:modified xsi:type="dcterms:W3CDTF">2024-07-04T14:09:12Z</dcterms:modified>
</cp:coreProperties>
</file>