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70" r:id="rId4"/>
    <p:sldMasterId id="2147483850" r:id="rId5"/>
  </p:sldMasterIdLst>
  <p:notesMasterIdLst>
    <p:notesMasterId r:id="rId10"/>
  </p:notesMasterIdLst>
  <p:handoutMasterIdLst>
    <p:handoutMasterId r:id="rId11"/>
  </p:handoutMasterIdLst>
  <p:sldIdLst>
    <p:sldId id="2134807700" r:id="rId6"/>
    <p:sldId id="2147375478" r:id="rId7"/>
    <p:sldId id="2147375479" r:id="rId8"/>
    <p:sldId id="490" r:id="rId9"/>
  </p:sldIdLst>
  <p:sldSz cx="12192000" cy="6858000"/>
  <p:notesSz cx="6797675" cy="9926638"/>
  <p:embeddedFontLst>
    <p:embeddedFont>
      <p:font typeface="IberPangea Text" panose="020B0604020202020204" charset="0"/>
      <p:regular r:id="rId12"/>
      <p:bold r:id="rId13"/>
      <p:italic r:id="rId14"/>
      <p:boldItalic r:id="rId15"/>
    </p:embeddedFont>
    <p:embeddedFont>
      <p:font typeface="IberPangea Text Light" panose="020B0604020202020204" charset="0"/>
      <p:regular r:id="rId16"/>
      <p:italic r:id="rId17"/>
    </p:embeddedFont>
  </p:embeddedFontLst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1pPr>
    <a:lvl2pPr marL="22858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2pPr>
    <a:lvl3pPr marL="45717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3pPr>
    <a:lvl4pPr marL="68575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4pPr>
    <a:lvl5pPr marL="91434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5pPr>
    <a:lvl6pPr marL="1142929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6pPr>
    <a:lvl7pPr marL="1371515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7pPr>
    <a:lvl8pPr marL="1600100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8pPr>
    <a:lvl9pPr marL="1828686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7CB187D-0A24-0379-E7D7-2B5A12435E26}" name="Rymill, Nicola (ps066597)" initials="RN(" userId="S::Nicola.Rymill@spenergynetworks.co.uk::0c08e20e-4ee0-49e9-9870-f5d6faf9ee97" providerId="AD"/>
  <p188:author id="{F99792F4-850C-CDFB-7377-DDC47777E753}" name="ROY, LAUREN" initials="LR" userId="S::l.roy@spenergynetworks.co.uk::94d53356-c14e-45e4-99fe-d58f005edc1c" providerId="AD"/>
  <p188:author id="{5B9A8CF5-BC38-E751-09AC-711DD2123EAB}" name="Sarda Lino, Sara" initials="SLS" userId="S::ssarda@iberdrola.es::628821d0-a4f1-4cec-bac1-c42dfee3e84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4E6"/>
    <a:srgbClr val="F6FCF8"/>
    <a:srgbClr val="E3850D"/>
    <a:srgbClr val="EFFBF4"/>
    <a:srgbClr val="ECFAF2"/>
    <a:srgbClr val="FFFFFF"/>
    <a:srgbClr val="FEF6EC"/>
    <a:srgbClr val="FCE7CC"/>
    <a:srgbClr val="FFCD52"/>
    <a:srgbClr val="FF9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43DA892-307A-E347-9194-62A21C6757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B6F4688-6EE6-7843-A300-B1DE28926F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8FB47-5564-9243-9272-51DAF8FFEF94}" type="datetimeFigureOut">
              <a:rPr lang="es-ES" smtClean="0">
                <a:latin typeface="IberPangea Text Light" panose="020B0404000000000000" pitchFamily="34" charset="0"/>
              </a:rPr>
              <a:t>23/06/2026</a:t>
            </a:fld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7CAA0D-37D0-6B4C-BAC3-1CFAB35E21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FC91A7-283B-DC4A-89F0-A4228DEC41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D3102-2B43-BB40-9596-9DED75F4FA13}" type="slidenum">
              <a:rPr lang="es-ES" smtClean="0">
                <a:latin typeface="IberPangea Text Light" panose="020B0404000000000000" pitchFamily="34" charset="0"/>
              </a:rPr>
              <a:t>‹#›</a:t>
            </a:fld>
            <a:endParaRPr lang="es-ES">
              <a:latin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9174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01C405C-4B83-CA4F-B731-38CA9DC20A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C787299-38DA-864E-A1D0-CA4FF0FA3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65570E49-5083-DF4E-8F85-59825E114241}" type="datetimeFigureOut">
              <a:rPr lang="es-ES" smtClean="0"/>
              <a:pPr>
                <a:defRPr/>
              </a:pPr>
              <a:t>23/06/2026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344FF829-E961-1B48-978F-49185604FB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48722998-6FE0-6246-BF73-9D7A3F32F3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B4590A-E43D-6B4C-BD6E-E6D5EFEAD3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4E76EC-B62D-BB46-9FF8-0861CF883C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1pPr>
    <a:lvl2pPr marL="228586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2pPr>
    <a:lvl3pPr marL="457172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3pPr>
    <a:lvl4pPr marL="685757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4pPr>
    <a:lvl5pPr marL="914343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5pPr>
    <a:lvl6pPr marL="1142929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515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100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686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20165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3468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02C6E78E-94C2-B86A-43B0-C98F580090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9512" y="1527134"/>
            <a:ext cx="8066088" cy="443328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s-ES"/>
              <a:t>Subtítulo de portada</a:t>
            </a:r>
          </a:p>
        </p:txBody>
      </p:sp>
      <p:sp>
        <p:nvSpPr>
          <p:cNvPr id="2" name="Título 14">
            <a:extLst>
              <a:ext uri="{FF2B5EF4-FFF2-40B4-BE49-F238E27FC236}">
                <a16:creationId xmlns:a16="http://schemas.microsoft.com/office/drawing/2014/main" id="{EE43D0D4-53D9-E48B-97B4-161635A2CF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9513" y="2730572"/>
            <a:ext cx="8066087" cy="909841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44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s-ES"/>
              <a:t>Título de Portada</a:t>
            </a:r>
          </a:p>
        </p:txBody>
      </p:sp>
      <p:cxnSp>
        <p:nvCxnSpPr>
          <p:cNvPr id="22" name="Conector recto 17">
            <a:extLst>
              <a:ext uri="{FF2B5EF4-FFF2-40B4-BE49-F238E27FC236}">
                <a16:creationId xmlns:a16="http://schemas.microsoft.com/office/drawing/2014/main" id="{E6BFB2A2-D551-503C-6002-FDD2DD5E20A0}"/>
              </a:ext>
            </a:extLst>
          </p:cNvPr>
          <p:cNvCxnSpPr>
            <a:cxnSpLocks/>
          </p:cNvCxnSpPr>
          <p:nvPr userDrawn="1"/>
        </p:nvCxnSpPr>
        <p:spPr>
          <a:xfrm>
            <a:off x="395847" y="2312570"/>
            <a:ext cx="113889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2D8C668B-7A26-1D67-3B7E-64E8D18D1659}"/>
              </a:ext>
            </a:extLst>
          </p:cNvPr>
          <p:cNvGrpSpPr/>
          <p:nvPr userDrawn="1"/>
        </p:nvGrpSpPr>
        <p:grpSpPr>
          <a:xfrm>
            <a:off x="415297" y="1541934"/>
            <a:ext cx="1961656" cy="605002"/>
            <a:chOff x="2846126" y="4550824"/>
            <a:chExt cx="6491475" cy="2002067"/>
          </a:xfrm>
        </p:grpSpPr>
        <p:sp>
          <p:nvSpPr>
            <p:cNvPr id="6" name="Forma libre 34">
              <a:extLst>
                <a:ext uri="{FF2B5EF4-FFF2-40B4-BE49-F238E27FC236}">
                  <a16:creationId xmlns:a16="http://schemas.microsoft.com/office/drawing/2014/main" id="{3E3313DD-6070-0DF3-2F34-987C11C85D7D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5">
              <a:extLst>
                <a:ext uri="{FF2B5EF4-FFF2-40B4-BE49-F238E27FC236}">
                  <a16:creationId xmlns:a16="http://schemas.microsoft.com/office/drawing/2014/main" id="{3C4E988F-A341-0DAE-4B9B-9661FDC2E0F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6">
              <a:extLst>
                <a:ext uri="{FF2B5EF4-FFF2-40B4-BE49-F238E27FC236}">
                  <a16:creationId xmlns:a16="http://schemas.microsoft.com/office/drawing/2014/main" id="{DEBB0799-C67B-8594-935C-8DF7E8F1A8D0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7">
              <a:extLst>
                <a:ext uri="{FF2B5EF4-FFF2-40B4-BE49-F238E27FC236}">
                  <a16:creationId xmlns:a16="http://schemas.microsoft.com/office/drawing/2014/main" id="{78F171C5-6F0B-5DFE-2042-917D80FE83EE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38">
              <a:extLst>
                <a:ext uri="{FF2B5EF4-FFF2-40B4-BE49-F238E27FC236}">
                  <a16:creationId xmlns:a16="http://schemas.microsoft.com/office/drawing/2014/main" id="{3E621469-A017-C574-F604-72BA092E9C72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39">
              <a:extLst>
                <a:ext uri="{FF2B5EF4-FFF2-40B4-BE49-F238E27FC236}">
                  <a16:creationId xmlns:a16="http://schemas.microsoft.com/office/drawing/2014/main" id="{1E44D090-6B27-D14E-7A6A-7E195780669F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0">
              <a:extLst>
                <a:ext uri="{FF2B5EF4-FFF2-40B4-BE49-F238E27FC236}">
                  <a16:creationId xmlns:a16="http://schemas.microsoft.com/office/drawing/2014/main" id="{D6E125B7-FD2D-C99F-753F-FBB35896623F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1">
              <a:extLst>
                <a:ext uri="{FF2B5EF4-FFF2-40B4-BE49-F238E27FC236}">
                  <a16:creationId xmlns:a16="http://schemas.microsoft.com/office/drawing/2014/main" id="{7E82A0BA-1BE7-CF33-7CAD-5AA0EB3B77D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2">
              <a:extLst>
                <a:ext uri="{FF2B5EF4-FFF2-40B4-BE49-F238E27FC236}">
                  <a16:creationId xmlns:a16="http://schemas.microsoft.com/office/drawing/2014/main" id="{FEFD1948-4BD0-C386-DD47-9AAC92EB4558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3">
              <a:extLst>
                <a:ext uri="{FF2B5EF4-FFF2-40B4-BE49-F238E27FC236}">
                  <a16:creationId xmlns:a16="http://schemas.microsoft.com/office/drawing/2014/main" id="{88E82E29-EFC6-3F48-E32D-4FF646A21776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44">
              <a:extLst>
                <a:ext uri="{FF2B5EF4-FFF2-40B4-BE49-F238E27FC236}">
                  <a16:creationId xmlns:a16="http://schemas.microsoft.com/office/drawing/2014/main" id="{82A357E8-EDFA-EAEE-F087-B9CFEF1DE238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45">
              <a:extLst>
                <a:ext uri="{FF2B5EF4-FFF2-40B4-BE49-F238E27FC236}">
                  <a16:creationId xmlns:a16="http://schemas.microsoft.com/office/drawing/2014/main" id="{28D84F84-A072-612F-BC31-606559D15794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46">
              <a:extLst>
                <a:ext uri="{FF2B5EF4-FFF2-40B4-BE49-F238E27FC236}">
                  <a16:creationId xmlns:a16="http://schemas.microsoft.com/office/drawing/2014/main" id="{7389CE37-2579-047A-833A-3C2B5537260E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7">
              <a:extLst>
                <a:ext uri="{FF2B5EF4-FFF2-40B4-BE49-F238E27FC236}">
                  <a16:creationId xmlns:a16="http://schemas.microsoft.com/office/drawing/2014/main" id="{3C748AC8-C686-8AE1-643C-23148F4911D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48">
              <a:extLst>
                <a:ext uri="{FF2B5EF4-FFF2-40B4-BE49-F238E27FC236}">
                  <a16:creationId xmlns:a16="http://schemas.microsoft.com/office/drawing/2014/main" id="{29C9D10C-6BF2-93CD-DC72-81AD5BEBD32F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9">
              <a:extLst>
                <a:ext uri="{FF2B5EF4-FFF2-40B4-BE49-F238E27FC236}">
                  <a16:creationId xmlns:a16="http://schemas.microsoft.com/office/drawing/2014/main" id="{DB011FD3-403E-770B-72BA-B97A168AD3F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0">
              <a:extLst>
                <a:ext uri="{FF2B5EF4-FFF2-40B4-BE49-F238E27FC236}">
                  <a16:creationId xmlns:a16="http://schemas.microsoft.com/office/drawing/2014/main" id="{25DDDDC1-EDCF-164A-AD05-1985D8479C96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1">
              <a:extLst>
                <a:ext uri="{FF2B5EF4-FFF2-40B4-BE49-F238E27FC236}">
                  <a16:creationId xmlns:a16="http://schemas.microsoft.com/office/drawing/2014/main" id="{2F99C50B-7967-1D7A-1689-3A0F991E82E7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2">
              <a:extLst>
                <a:ext uri="{FF2B5EF4-FFF2-40B4-BE49-F238E27FC236}">
                  <a16:creationId xmlns:a16="http://schemas.microsoft.com/office/drawing/2014/main" id="{E8E25350-F392-34A9-E277-BB4A452F3943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025114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C20110A0-C11A-5721-DDAC-349DC311543C}"/>
              </a:ext>
            </a:extLst>
          </p:cNvPr>
          <p:cNvGrpSpPr/>
          <p:nvPr userDrawn="1"/>
        </p:nvGrpSpPr>
        <p:grpSpPr>
          <a:xfrm>
            <a:off x="4329331" y="2880845"/>
            <a:ext cx="3533338" cy="1089729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3EB20B68-9DD1-66E1-9146-01B259A438AF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CEB784CA-014A-0E5D-67BF-592C0724760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D3EAB2FD-2A06-FBC3-45BA-8D1553612E0B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54869F6E-F87F-D324-82EB-D64C629730E4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A001C92D-20B3-FE6A-E860-8909CA11FAD1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830EB108-CDC0-AC4D-6883-5759F8FD789F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596058EB-4DB4-8F00-9C2D-B1FE2E39141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E8B36569-1A59-1511-5FA5-95C938C8538E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DCDFCA20-200B-1D25-B406-BFECAA5FC670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B038E2A9-4A41-CC61-5F39-EFFDE5466070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4B35B57A-E289-C4B0-EB35-A9B48AD893F9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89EBF566-F4F4-CC3B-8F1B-634E18A2A865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6">
              <a:extLst>
                <a:ext uri="{FF2B5EF4-FFF2-40B4-BE49-F238E27FC236}">
                  <a16:creationId xmlns:a16="http://schemas.microsoft.com/office/drawing/2014/main" id="{3FFA8A0B-2DDB-89F7-BB18-6F77A6C48C60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7">
              <a:extLst>
                <a:ext uri="{FF2B5EF4-FFF2-40B4-BE49-F238E27FC236}">
                  <a16:creationId xmlns:a16="http://schemas.microsoft.com/office/drawing/2014/main" id="{D8289656-3F23-0092-270B-E247B19C1478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8">
              <a:extLst>
                <a:ext uri="{FF2B5EF4-FFF2-40B4-BE49-F238E27FC236}">
                  <a16:creationId xmlns:a16="http://schemas.microsoft.com/office/drawing/2014/main" id="{F91690EB-1D25-B72F-AF7E-328360429D6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9">
              <a:extLst>
                <a:ext uri="{FF2B5EF4-FFF2-40B4-BE49-F238E27FC236}">
                  <a16:creationId xmlns:a16="http://schemas.microsoft.com/office/drawing/2014/main" id="{6E13BFE4-722D-5236-5384-804E2BBE7C5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50">
              <a:extLst>
                <a:ext uri="{FF2B5EF4-FFF2-40B4-BE49-F238E27FC236}">
                  <a16:creationId xmlns:a16="http://schemas.microsoft.com/office/drawing/2014/main" id="{7987C7B6-316E-0B8D-025C-C8CA9A7AFD38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1">
              <a:extLst>
                <a:ext uri="{FF2B5EF4-FFF2-40B4-BE49-F238E27FC236}">
                  <a16:creationId xmlns:a16="http://schemas.microsoft.com/office/drawing/2014/main" id="{6230B8FF-3C62-E594-38AD-963EC9A65D82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2">
              <a:extLst>
                <a:ext uri="{FF2B5EF4-FFF2-40B4-BE49-F238E27FC236}">
                  <a16:creationId xmlns:a16="http://schemas.microsoft.com/office/drawing/2014/main" id="{631F5C29-D91E-3659-6CFE-604F3A9E1EEA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58959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dic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41108A7-22C2-2125-A431-639A6BAF9B8F}"/>
              </a:ext>
            </a:extLst>
          </p:cNvPr>
          <p:cNvSpPr txBox="1"/>
          <p:nvPr userDrawn="1"/>
        </p:nvSpPr>
        <p:spPr>
          <a:xfrm>
            <a:off x="556628" y="529008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7" name="Title 15">
            <a:extLst>
              <a:ext uri="{FF2B5EF4-FFF2-40B4-BE49-F238E27FC236}">
                <a16:creationId xmlns:a16="http://schemas.microsoft.com/office/drawing/2014/main" id="{88DDA645-DFE3-0120-5D65-E9A559005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919" y="372392"/>
            <a:ext cx="10095722" cy="1027784"/>
          </a:xfrm>
          <a:prstGeom prst="rect">
            <a:avLst/>
          </a:prstGeom>
        </p:spPr>
        <p:txBody>
          <a:bodyPr anchor="t" anchorCtr="0"/>
          <a:lstStyle>
            <a:lvl1pPr>
              <a:lnSpc>
                <a:spcPts val="5999"/>
              </a:lnSpc>
              <a:defRPr sz="5999" spc="-15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</a:t>
            </a:r>
            <a:endParaRPr lang="en-GB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137C613-CCF4-D76E-F7B3-A2C8E2E1383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6828" y="2313700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ACD1420-EBD9-1702-3AB2-A3326C4B969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06828" y="2051340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335EDF17-0112-C583-D96B-E0F83C0A4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6828" y="2977204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6496F35-2A01-B8C6-2401-D1C2311A296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06828" y="2714844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7A9172-25FA-8ED7-4122-82128FF9F9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828" y="3625148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B2DBFBD-C9C2-BB45-1154-B108913D4E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6828" y="3362790"/>
            <a:ext cx="421454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3C615B4-05A8-26FF-316B-F5278BEEE11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28" y="4294617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3CD0E1-CD61-6D43-454C-F1285658DB5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06828" y="4032259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4EF709D-C55D-2C29-7AD4-B8A3BEAD693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6828" y="4966811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3219821-6EB3-2A39-F306-B32C19BF989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406828" y="4704452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A26C2624-3F20-D05B-26D2-1C139DB4BE9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6828" y="1662536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83FD019B-297F-4D40-326D-18FF81B1667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06828" y="1400176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7" name="CuadroTexto 5">
            <a:extLst>
              <a:ext uri="{FF2B5EF4-FFF2-40B4-BE49-F238E27FC236}">
                <a16:creationId xmlns:a16="http://schemas.microsoft.com/office/drawing/2014/main" id="{515B95C1-241D-C0ED-8DE3-825536B9CAF5}"/>
              </a:ext>
            </a:extLst>
          </p:cNvPr>
          <p:cNvSpPr txBox="1"/>
          <p:nvPr userDrawn="1"/>
        </p:nvSpPr>
        <p:spPr>
          <a:xfrm>
            <a:off x="556628" y="596453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845A62-3DB9-DB42-C45A-AC5B984B4D0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06828" y="5641262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48694E5C-A9BC-3D01-81A2-456DA619D3E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06828" y="5378903"/>
            <a:ext cx="421454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3" name="CuadroTexto 5">
            <a:extLst>
              <a:ext uri="{FF2B5EF4-FFF2-40B4-BE49-F238E27FC236}">
                <a16:creationId xmlns:a16="http://schemas.microsoft.com/office/drawing/2014/main" id="{EFE4EEB0-272C-5B05-7395-B42AE98EFFD8}"/>
              </a:ext>
            </a:extLst>
          </p:cNvPr>
          <p:cNvSpPr txBox="1"/>
          <p:nvPr userDrawn="1"/>
        </p:nvSpPr>
        <p:spPr>
          <a:xfrm>
            <a:off x="556628" y="66331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0B86500D-8604-7FFB-E830-A68B0927BA1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06828" y="6309825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0F449932-8C13-F40B-1505-3ED44494FA5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06828" y="6047466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7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9E361F73-B5EC-38B2-6CDC-45BC2CA87281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err="1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95332B-B931-9604-E175-82C6FB2428F4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4E70D291-FBD3-1F86-0A5D-4ED017FC3966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3" name="Forma libre 34">
              <a:extLst>
                <a:ext uri="{FF2B5EF4-FFF2-40B4-BE49-F238E27FC236}">
                  <a16:creationId xmlns:a16="http://schemas.microsoft.com/office/drawing/2014/main" id="{17AEF36C-8315-17C3-3DE4-368A26FD2268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" name="Forma libre 35">
              <a:extLst>
                <a:ext uri="{FF2B5EF4-FFF2-40B4-BE49-F238E27FC236}">
                  <a16:creationId xmlns:a16="http://schemas.microsoft.com/office/drawing/2014/main" id="{B910A215-6C46-7D5B-B117-3AA543C73673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6">
              <a:extLst>
                <a:ext uri="{FF2B5EF4-FFF2-40B4-BE49-F238E27FC236}">
                  <a16:creationId xmlns:a16="http://schemas.microsoft.com/office/drawing/2014/main" id="{34894921-7756-CC19-F678-DB6E5DD568F4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37">
              <a:extLst>
                <a:ext uri="{FF2B5EF4-FFF2-40B4-BE49-F238E27FC236}">
                  <a16:creationId xmlns:a16="http://schemas.microsoft.com/office/drawing/2014/main" id="{D5061151-E275-75D2-5EFE-99FFE5E9867E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38">
              <a:extLst>
                <a:ext uri="{FF2B5EF4-FFF2-40B4-BE49-F238E27FC236}">
                  <a16:creationId xmlns:a16="http://schemas.microsoft.com/office/drawing/2014/main" id="{DA070644-AC74-42C6-FE5B-008996F8E6BC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9">
              <a:extLst>
                <a:ext uri="{FF2B5EF4-FFF2-40B4-BE49-F238E27FC236}">
                  <a16:creationId xmlns:a16="http://schemas.microsoft.com/office/drawing/2014/main" id="{BA072E18-B41F-71D1-976D-1C8CA7FD796B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0">
              <a:extLst>
                <a:ext uri="{FF2B5EF4-FFF2-40B4-BE49-F238E27FC236}">
                  <a16:creationId xmlns:a16="http://schemas.microsoft.com/office/drawing/2014/main" id="{9B8335B7-5430-BC27-BB4F-46156266FCBA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1">
              <a:extLst>
                <a:ext uri="{FF2B5EF4-FFF2-40B4-BE49-F238E27FC236}">
                  <a16:creationId xmlns:a16="http://schemas.microsoft.com/office/drawing/2014/main" id="{7279C728-9F85-8F61-452F-110FF24FAD05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2">
              <a:extLst>
                <a:ext uri="{FF2B5EF4-FFF2-40B4-BE49-F238E27FC236}">
                  <a16:creationId xmlns:a16="http://schemas.microsoft.com/office/drawing/2014/main" id="{48763DA9-7C0A-684A-4A83-641D2F5946C8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43">
              <a:extLst>
                <a:ext uri="{FF2B5EF4-FFF2-40B4-BE49-F238E27FC236}">
                  <a16:creationId xmlns:a16="http://schemas.microsoft.com/office/drawing/2014/main" id="{70595BB9-5D0E-6708-0482-C94DE0556ED3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4">
              <a:extLst>
                <a:ext uri="{FF2B5EF4-FFF2-40B4-BE49-F238E27FC236}">
                  <a16:creationId xmlns:a16="http://schemas.microsoft.com/office/drawing/2014/main" id="{2D449C20-FBD0-5FD1-76F5-B25BACB397A2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5">
              <a:extLst>
                <a:ext uri="{FF2B5EF4-FFF2-40B4-BE49-F238E27FC236}">
                  <a16:creationId xmlns:a16="http://schemas.microsoft.com/office/drawing/2014/main" id="{146D6519-6DA4-AEA4-8E8D-947A2AD235E8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4" name="Forma libre 46">
              <a:extLst>
                <a:ext uri="{FF2B5EF4-FFF2-40B4-BE49-F238E27FC236}">
                  <a16:creationId xmlns:a16="http://schemas.microsoft.com/office/drawing/2014/main" id="{CA4A9AA2-E7C5-8C31-2F11-89CB1AD8602B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5" name="Forma libre 47">
              <a:extLst>
                <a:ext uri="{FF2B5EF4-FFF2-40B4-BE49-F238E27FC236}">
                  <a16:creationId xmlns:a16="http://schemas.microsoft.com/office/drawing/2014/main" id="{BD6FD946-45C5-8E6D-8F9B-9105DA959E4A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0" name="Forma libre 48">
              <a:extLst>
                <a:ext uri="{FF2B5EF4-FFF2-40B4-BE49-F238E27FC236}">
                  <a16:creationId xmlns:a16="http://schemas.microsoft.com/office/drawing/2014/main" id="{980204A2-EEB8-31B4-B239-CB754DDE3505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1" name="Forma libre 49">
              <a:extLst>
                <a:ext uri="{FF2B5EF4-FFF2-40B4-BE49-F238E27FC236}">
                  <a16:creationId xmlns:a16="http://schemas.microsoft.com/office/drawing/2014/main" id="{C148C138-5CE8-7F92-5B35-F771AFBFF23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2" name="Forma libre 50">
              <a:extLst>
                <a:ext uri="{FF2B5EF4-FFF2-40B4-BE49-F238E27FC236}">
                  <a16:creationId xmlns:a16="http://schemas.microsoft.com/office/drawing/2014/main" id="{677ECAEA-79D4-A79D-DE7C-81846F725065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3" name="Forma libre 51">
              <a:extLst>
                <a:ext uri="{FF2B5EF4-FFF2-40B4-BE49-F238E27FC236}">
                  <a16:creationId xmlns:a16="http://schemas.microsoft.com/office/drawing/2014/main" id="{BDCAAB63-A7F9-8853-9370-8D8B51AE2089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4" name="Forma libre 52">
              <a:extLst>
                <a:ext uri="{FF2B5EF4-FFF2-40B4-BE49-F238E27FC236}">
                  <a16:creationId xmlns:a16="http://schemas.microsoft.com/office/drawing/2014/main" id="{2848B7D8-54E8-1BA3-E1D5-56410B944744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127502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0EBD0-B985-36E9-EC04-37EDD383C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3252CBE0-AAB6-6994-625A-E7E9D17250E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4FD2D4D6-02AE-5AED-A4C9-4A9C7E825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1137600"/>
            <a:ext cx="3006000" cy="517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B7B6810D-5CB4-33AD-68D5-D98D018C61FA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err="1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B5B48-338F-A2CB-4B11-5F282E9A803F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87935E53-BEF0-4EA5-842C-09CF14C58CE6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10" name="Forma libre 34">
              <a:extLst>
                <a:ext uri="{FF2B5EF4-FFF2-40B4-BE49-F238E27FC236}">
                  <a16:creationId xmlns:a16="http://schemas.microsoft.com/office/drawing/2014/main" id="{C9C0E388-B35D-3E3D-7334-9BC24136DD7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35">
              <a:extLst>
                <a:ext uri="{FF2B5EF4-FFF2-40B4-BE49-F238E27FC236}">
                  <a16:creationId xmlns:a16="http://schemas.microsoft.com/office/drawing/2014/main" id="{315666A9-2F6E-E483-8502-2C43D0E3D310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36">
              <a:extLst>
                <a:ext uri="{FF2B5EF4-FFF2-40B4-BE49-F238E27FC236}">
                  <a16:creationId xmlns:a16="http://schemas.microsoft.com/office/drawing/2014/main" id="{CBFA3DF4-9576-C43A-A42D-813E680B478A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37">
              <a:extLst>
                <a:ext uri="{FF2B5EF4-FFF2-40B4-BE49-F238E27FC236}">
                  <a16:creationId xmlns:a16="http://schemas.microsoft.com/office/drawing/2014/main" id="{BCD4C83B-4C7A-7E29-2AE6-7F387FB11989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38">
              <a:extLst>
                <a:ext uri="{FF2B5EF4-FFF2-40B4-BE49-F238E27FC236}">
                  <a16:creationId xmlns:a16="http://schemas.microsoft.com/office/drawing/2014/main" id="{563B2E89-8F7F-D7CC-20D5-09DAD880F18D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39">
              <a:extLst>
                <a:ext uri="{FF2B5EF4-FFF2-40B4-BE49-F238E27FC236}">
                  <a16:creationId xmlns:a16="http://schemas.microsoft.com/office/drawing/2014/main" id="{BBDD2E13-756F-F65E-9C7B-E570969F041E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40">
              <a:extLst>
                <a:ext uri="{FF2B5EF4-FFF2-40B4-BE49-F238E27FC236}">
                  <a16:creationId xmlns:a16="http://schemas.microsoft.com/office/drawing/2014/main" id="{B0208AA6-8027-5466-602D-856DF7703DD2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41">
              <a:extLst>
                <a:ext uri="{FF2B5EF4-FFF2-40B4-BE49-F238E27FC236}">
                  <a16:creationId xmlns:a16="http://schemas.microsoft.com/office/drawing/2014/main" id="{4A3AE06A-9439-8B0E-476D-127B73A0DBE6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42">
              <a:extLst>
                <a:ext uri="{FF2B5EF4-FFF2-40B4-BE49-F238E27FC236}">
                  <a16:creationId xmlns:a16="http://schemas.microsoft.com/office/drawing/2014/main" id="{E48E0EFC-0374-DFE5-B776-B8227D7B999E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3">
              <a:extLst>
                <a:ext uri="{FF2B5EF4-FFF2-40B4-BE49-F238E27FC236}">
                  <a16:creationId xmlns:a16="http://schemas.microsoft.com/office/drawing/2014/main" id="{B8BAC276-EF74-E3D1-0BE1-0B6193FFD0C2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4">
              <a:extLst>
                <a:ext uri="{FF2B5EF4-FFF2-40B4-BE49-F238E27FC236}">
                  <a16:creationId xmlns:a16="http://schemas.microsoft.com/office/drawing/2014/main" id="{6DF5D6DF-E4D0-FFC7-1D9C-514540FEFBEA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5">
              <a:extLst>
                <a:ext uri="{FF2B5EF4-FFF2-40B4-BE49-F238E27FC236}">
                  <a16:creationId xmlns:a16="http://schemas.microsoft.com/office/drawing/2014/main" id="{9059016F-3703-E215-959E-302D4BAA84AE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6" name="Forma libre 46">
              <a:extLst>
                <a:ext uri="{FF2B5EF4-FFF2-40B4-BE49-F238E27FC236}">
                  <a16:creationId xmlns:a16="http://schemas.microsoft.com/office/drawing/2014/main" id="{67824693-9FF6-2B1A-411F-9DBA03DDC409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A8A22BAF-33D4-9CF0-3E0D-10E6E00A0F4C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3C4B1058-F38D-1977-75E9-3C772EA97FB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10862912-B377-6D98-2FE7-4D1E001C3E5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C50F1D0A-6EC2-4D7A-1767-064F5FF396EF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85465126-DE62-B5AD-B4F9-6ED815BED6D0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0EB99352-C54B-EADD-7ECE-ACE6DBE3FFF2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928135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6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5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2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5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4F073CB-A76A-70CA-0AD1-B67EDF2E4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652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9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19755" y="1138517"/>
            <a:ext cx="8065026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on the icon to add an image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DCFE08-A158-401C-30C4-DCDDCB04F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10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/>
              <a:t>* </a:t>
            </a:r>
            <a:r>
              <a:rPr lang="es-ES" err="1"/>
              <a:t>Click</a:t>
            </a:r>
            <a:r>
              <a:rPr lang="es-ES"/>
              <a:t> </a:t>
            </a:r>
            <a:r>
              <a:rPr lang="es-ES" err="1"/>
              <a:t>for</a:t>
            </a:r>
            <a:r>
              <a:rPr lang="es-ES"/>
              <a:t> </a:t>
            </a:r>
            <a:r>
              <a:rPr lang="es-ES" err="1"/>
              <a:t>clarification</a:t>
            </a:r>
            <a:r>
              <a:rPr lang="es-ES"/>
              <a:t> </a:t>
            </a:r>
            <a:r>
              <a:rPr lang="es-ES" err="1"/>
              <a:t>footer</a:t>
            </a:r>
            <a:endParaRPr lang="en-GB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DB61EA2-395B-CDBE-0DDB-9404BE58EC2B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12750" y="1147484"/>
            <a:ext cx="11372850" cy="5162829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155E95-F8B8-F073-E353-5CE0DF2C9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0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531F1D-68D3-F018-376E-EB795F473F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6400" y="5586413"/>
            <a:ext cx="11379200" cy="723900"/>
          </a:xfrm>
          <a:prstGeom prst="roundRect">
            <a:avLst>
              <a:gd name="adj" fmla="val 9211"/>
            </a:avLst>
          </a:prstGeom>
          <a:solidFill>
            <a:schemeClr val="accent1"/>
          </a:solidFill>
        </p:spPr>
        <p:txBody>
          <a:bodyPr lIns="144000" tIns="0" rIns="144000" anchor="ctr" anchorCtr="1"/>
          <a:lstStyle>
            <a:lvl1pPr>
              <a:lnSpc>
                <a:spcPct val="90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/>
              <a:t>* </a:t>
            </a:r>
            <a:r>
              <a:rPr lang="es-ES" err="1"/>
              <a:t>Click</a:t>
            </a:r>
            <a:r>
              <a:rPr lang="es-ES"/>
              <a:t> </a:t>
            </a:r>
            <a:r>
              <a:rPr lang="es-ES" err="1"/>
              <a:t>for</a:t>
            </a:r>
            <a:r>
              <a:rPr lang="es-ES"/>
              <a:t> </a:t>
            </a:r>
            <a:r>
              <a:rPr lang="es-ES" err="1"/>
              <a:t>clarification</a:t>
            </a:r>
            <a:r>
              <a:rPr lang="es-ES"/>
              <a:t> </a:t>
            </a:r>
            <a:r>
              <a:rPr lang="es-ES" err="1"/>
              <a:t>footer</a:t>
            </a:r>
            <a:endParaRPr lang="en-GB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7E992A42-F35F-42DD-40D0-7E662886677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06400" y="1147482"/>
            <a:ext cx="11379200" cy="4438931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F15B6-51F3-EDE7-D1C4-1C1475CD7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0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0F6BA58-506E-438E-6C2B-545913116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r>
              <a:rPr lang="en-US" noProof="0"/>
              <a:t>Click on the icon to add an image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E0B9FA4-106C-E699-7911-B99C1308D5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502" y="2808051"/>
            <a:ext cx="11000786" cy="353354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n-US" noProof="0"/>
              <a:t>Cover Subtitle</a:t>
            </a:r>
          </a:p>
        </p:txBody>
      </p:sp>
      <p:sp>
        <p:nvSpPr>
          <p:cNvPr id="15" name="Título 14">
            <a:extLst>
              <a:ext uri="{FF2B5EF4-FFF2-40B4-BE49-F238E27FC236}">
                <a16:creationId xmlns:a16="http://schemas.microsoft.com/office/drawing/2014/main" id="{287BB230-0D91-CDCE-3890-640DA6A98A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862" y="3284983"/>
            <a:ext cx="5488645" cy="302532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000" b="1" i="0" spc="-150">
                <a:solidFill>
                  <a:schemeClr val="bg1"/>
                </a:solidFill>
                <a:latin typeface="IberPangea Text" panose="020B0404000000000000" pitchFamily="34" charset="0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n-US" noProof="0"/>
              <a:t>Small PPT Title</a:t>
            </a:r>
          </a:p>
        </p:txBody>
      </p:sp>
      <p:sp>
        <p:nvSpPr>
          <p:cNvPr id="2" name="Marcador de texto 12">
            <a:extLst>
              <a:ext uri="{FF2B5EF4-FFF2-40B4-BE49-F238E27FC236}">
                <a16:creationId xmlns:a16="http://schemas.microsoft.com/office/drawing/2014/main" id="{394C8709-5400-E9AB-2B49-4AD77847F9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221" y="6454775"/>
            <a:ext cx="4075367" cy="23915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r>
              <a:rPr lang="en-US" noProof="0"/>
              <a:t>Business Division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74C3D-5AB0-6A17-C266-0C6A890DAC54}"/>
              </a:ext>
            </a:extLst>
          </p:cNvPr>
          <p:cNvSpPr txBox="1"/>
          <p:nvPr userDrawn="1"/>
        </p:nvSpPr>
        <p:spPr>
          <a:xfrm>
            <a:off x="9509761" y="6454776"/>
            <a:ext cx="2273340" cy="2391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6318FB6F-139D-E242-9895-EB6663796CDE}" type="datetime1">
              <a:rPr lang="en-GB" sz="15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t>23/06/2026</a:t>
            </a:fld>
            <a:endParaRPr lang="en-US" sz="15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2C5A87B-6532-6711-88E0-8F35209F97C0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16" name="Forma libre 34">
              <a:extLst>
                <a:ext uri="{FF2B5EF4-FFF2-40B4-BE49-F238E27FC236}">
                  <a16:creationId xmlns:a16="http://schemas.microsoft.com/office/drawing/2014/main" id="{9B94932F-2B9A-1B46-7B19-8D4D2AEBE964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5">
              <a:extLst>
                <a:ext uri="{FF2B5EF4-FFF2-40B4-BE49-F238E27FC236}">
                  <a16:creationId xmlns:a16="http://schemas.microsoft.com/office/drawing/2014/main" id="{51F130B3-09E0-0175-7378-93C4FF66C149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36">
              <a:extLst>
                <a:ext uri="{FF2B5EF4-FFF2-40B4-BE49-F238E27FC236}">
                  <a16:creationId xmlns:a16="http://schemas.microsoft.com/office/drawing/2014/main" id="{A97726DA-8B9E-E34F-3E80-A52ABC109367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7">
              <a:extLst>
                <a:ext uri="{FF2B5EF4-FFF2-40B4-BE49-F238E27FC236}">
                  <a16:creationId xmlns:a16="http://schemas.microsoft.com/office/drawing/2014/main" id="{ACAE9AFB-CD66-588D-8FFD-20C5513AE0BA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8">
              <a:extLst>
                <a:ext uri="{FF2B5EF4-FFF2-40B4-BE49-F238E27FC236}">
                  <a16:creationId xmlns:a16="http://schemas.microsoft.com/office/drawing/2014/main" id="{85C6D1F0-3AAD-5017-D3DA-60E5B64F7D30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9">
              <a:extLst>
                <a:ext uri="{FF2B5EF4-FFF2-40B4-BE49-F238E27FC236}">
                  <a16:creationId xmlns:a16="http://schemas.microsoft.com/office/drawing/2014/main" id="{C2CBBBBF-E1AB-5A97-794A-AEDC16699F2D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0">
              <a:extLst>
                <a:ext uri="{FF2B5EF4-FFF2-40B4-BE49-F238E27FC236}">
                  <a16:creationId xmlns:a16="http://schemas.microsoft.com/office/drawing/2014/main" id="{BFB7292A-0D39-E393-A074-914BC1B8AA15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1">
              <a:extLst>
                <a:ext uri="{FF2B5EF4-FFF2-40B4-BE49-F238E27FC236}">
                  <a16:creationId xmlns:a16="http://schemas.microsoft.com/office/drawing/2014/main" id="{B0DF1871-C96B-F8DB-812B-DA11F590DA45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2">
              <a:extLst>
                <a:ext uri="{FF2B5EF4-FFF2-40B4-BE49-F238E27FC236}">
                  <a16:creationId xmlns:a16="http://schemas.microsoft.com/office/drawing/2014/main" id="{8100054A-A0BE-BE3A-57BE-F68F90971712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3">
              <a:extLst>
                <a:ext uri="{FF2B5EF4-FFF2-40B4-BE49-F238E27FC236}">
                  <a16:creationId xmlns:a16="http://schemas.microsoft.com/office/drawing/2014/main" id="{166D2520-D721-22C4-1C0C-0D06B075C8DC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4">
              <a:extLst>
                <a:ext uri="{FF2B5EF4-FFF2-40B4-BE49-F238E27FC236}">
                  <a16:creationId xmlns:a16="http://schemas.microsoft.com/office/drawing/2014/main" id="{9DA42ED7-D1A5-A812-AE81-6075368A0854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5">
              <a:extLst>
                <a:ext uri="{FF2B5EF4-FFF2-40B4-BE49-F238E27FC236}">
                  <a16:creationId xmlns:a16="http://schemas.microsoft.com/office/drawing/2014/main" id="{68756E16-E33D-573B-245C-372CF4FE415F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872C797B-B827-A24E-5D8A-F65A3CC287E4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F0D9E857-4D8B-4CDB-DDF3-AC4AEBC93257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3CD0A6A9-F55A-8694-C120-064DEC94996A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63F0E1A9-93B8-7580-2CED-B3451B4EF64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D3295C5E-E77D-4536-9B5E-F05D86E73DCF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4D45B801-F423-CE17-0946-C8D570578C8E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6247FCB7-52E2-9B19-605B-F01BEB8636A3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711040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6528AB7-71DE-FDD1-BFCB-A14BBB0FB0CF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0436A4FE-1F13-FBD7-7CE3-31B22E3D52A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6731065B-7DC2-BAF4-D8AE-202E43960BF0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3105203C-B9DF-95EE-8692-446A6C3CD261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2EA90099-7B8E-6B1E-1378-E3D0DFF29D33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FB425F52-30EB-E22F-4B49-9FFC5FE6F3B4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349552C0-1072-35EC-5023-9A4BD14827A3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5DAE96CE-347E-FD08-C2F4-E3B5058CA20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3C0A438C-7417-F06E-029B-DD4AF71692E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34B347E3-8027-ACD9-92C3-045DAA9FEBE7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63766AE7-81AB-D888-33D3-63F9474B4DBF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616F8B9D-62FD-E7AB-29CE-A7A498858DFC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8BFE1070-3599-4A51-E1C3-1717F3A8F9FD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4B915A50-904A-F4C0-F191-7C043384271B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6F093046-86A4-37BC-AD51-0369E4B5D133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0F5031D3-12F9-A7AE-94E6-A03D09C00EB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258E1BA5-78E2-5B59-D57D-D46F1F6BF093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21888169-94AC-13AC-E0F2-C673C48861C2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48A86BD2-91DD-0E41-7F9A-082FE14517D3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57DB3F37-076D-14D9-EC33-EDE9C7A6827E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51640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D9B1946-2A85-72DC-8163-473800F8EE71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F8DA7CF4-24EC-ACE2-0C32-A18FBDF5BD03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5B56E381-72BA-72CB-38A7-2D6F511EBB91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F6FE4A63-DC5A-5C66-BAD5-41D8A996581A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1ACF4969-F505-278D-38E3-8317D01E4B61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B9F8A711-6BE4-6BE5-EF3D-64087307599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6B41C177-F427-D4B7-7CDD-3D1CF4CF7C4C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13FC9F60-E796-43B0-E5FD-A34AFF62C85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BD094EA6-DC86-79A2-B8AB-E4D0657E7512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42A55862-D81D-AA8C-501E-C9BEC6DA9ACF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C9711608-10CF-AA2E-B9EE-BE1B69A90372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9E24A23C-2F6A-AA87-474C-87CED29FF981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9DD6EEF9-F5C9-5F91-3ACF-23982FF8F9E4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F8E27D97-30A1-7F1D-7E23-8470CA99AC05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6F3483A9-F79A-4CC3-23FE-D089182EA830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8614F501-CE5F-5303-3CAF-59682766F8E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AE47A16C-431A-AA95-0435-EC7F4019E075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4A3854BE-3DC8-1146-D7C8-E98B7D98191B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109ED23F-7E2D-F812-1039-C219CC54A397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04A614AA-A85E-6EDF-DD1E-D056EF73E2B2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46743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Gre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9417D7F-6326-EA77-CC25-E9DA37E76D7B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A368F195-4E78-9F63-41CF-B961B10DB43D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18F8136E-6D14-C289-D0E5-36B4290F65E8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F8E9ABB0-C566-1528-24AC-627E4C284745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69D1FD5C-A16A-5FFD-C77E-B50D887111A5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C50B57D2-86CB-1C71-CE4F-E24957BA266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DE5C486A-AE6E-2AFE-79D5-77151734F09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9F5182AE-C593-CF5D-8D9B-F5894501997A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A139814F-E111-DBD6-B0FA-E74970C03294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B5631275-6787-ED86-3D14-FE1FD6C49837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16274F32-2A61-CC51-1373-861B1D05047D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B50EE21D-F486-E88C-2588-9F4B3CD4E9F6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6F7123C6-3A0C-9F28-C8B1-95FB04040C98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992A4B7A-644A-0E07-DA11-C80E828A47B3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7D065DF0-B5EE-BE53-E828-F3C7FA877AFB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CA7CDFDC-76A9-F2D0-0614-9AAC36B382C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621849C0-98B5-6F3B-211F-9D36720DCAEF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99B0FA3C-0D69-0DAF-52B8-77513D8C2990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43730FAF-CAA4-6165-40BA-339E6A964EEC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EAD4D8AA-1513-DE9C-A926-BE4A7EEB39B7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98360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9E5E572-ACA6-848C-1471-C2088F7E0D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0" y="439200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FA5EA-9D96-A3B7-5DD4-A4D9BED659C6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6B4816AC-DE90-5028-27BB-6356F5E6DF78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0572DCA3-5BD6-53E3-E618-6B735D4604D7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8677B496-9580-70A6-1CD5-D083BC93A9FB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3CB504C0-E2C9-C910-6E26-99A50D1102C7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8FF272FD-54A0-8DB6-7032-62A26E1D805C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83AD4E3E-89AB-8C90-B812-5F97CAF147CA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79FCFC74-1DB9-596B-A8F5-9E33593C957E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D494F4B8-B404-67E9-D997-3967C506A2C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EEF52B78-B8E5-4A27-C8DB-6447F8827F2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BEF0214B-6CBB-83DB-39F2-115969C97214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D1AE4D97-553B-8FD5-BF68-4368E2E39C31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A1C8FAC7-4631-973B-3D76-59F1D6895E95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896A8108-0C90-FBCE-F67D-333F5318790E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0177A774-F9B4-9BAF-84FE-0022F94221DF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0BE32C74-05D3-37DC-67C8-C4D6C6FD159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4CA8F371-4665-F83B-0345-333D06FB831A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E71C70C9-3B50-9746-64E2-5DED023D153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EE1E6E18-0736-B17B-E11F-43000BD490BB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26674F1A-4751-B7C3-041B-273F87791A05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3D4323B3-E77E-A50F-FDFF-93345A087A7B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1004976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mb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ECADF309-5276-4BCA-840A-5331B411185E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42574" y="2622552"/>
            <a:ext cx="1706063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9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B3FFDCC5-2069-2297-4538-F3F824519E58}"/>
              </a:ext>
            </a:extLst>
          </p:cNvPr>
          <p:cNvGrpSpPr/>
          <p:nvPr userDrawn="1"/>
        </p:nvGrpSpPr>
        <p:grpSpPr>
          <a:xfrm>
            <a:off x="4329331" y="2880845"/>
            <a:ext cx="3533338" cy="1089729"/>
            <a:chOff x="2846126" y="4550824"/>
            <a:chExt cx="6491475" cy="2002067"/>
          </a:xfrm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06DF3FA3-7EE5-82D4-9243-FBB1BC280D55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25F54631-DE54-58D2-9C0E-CE1826D389CA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C9754842-3196-6C5B-B349-66F74CBCB2EF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2601F2F8-2386-99E6-225A-3A8D6B5C9B79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9C32EABA-08CC-FBB4-1072-CA4E15BBB551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844B0875-2FB5-D270-157D-AACE54D4703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73E2CB93-191A-8309-1583-42743092F57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6A895DE3-CD9A-8D6A-92DE-36762104E691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8A8C6813-B3A7-6E57-3712-FE6C1B718F69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5DFE07E3-CE63-BAFA-507E-C5126263D615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7A21E2D9-383B-3393-E1CD-A7F84DA65A90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97EABB4E-FF7D-4A1B-0C47-F32F1CF2DBD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6">
              <a:extLst>
                <a:ext uri="{FF2B5EF4-FFF2-40B4-BE49-F238E27FC236}">
                  <a16:creationId xmlns:a16="http://schemas.microsoft.com/office/drawing/2014/main" id="{0B7C82FA-89A1-B181-6597-29E061A2538A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7">
              <a:extLst>
                <a:ext uri="{FF2B5EF4-FFF2-40B4-BE49-F238E27FC236}">
                  <a16:creationId xmlns:a16="http://schemas.microsoft.com/office/drawing/2014/main" id="{833E2C50-C7B6-676F-E981-999A295162C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8">
              <a:extLst>
                <a:ext uri="{FF2B5EF4-FFF2-40B4-BE49-F238E27FC236}">
                  <a16:creationId xmlns:a16="http://schemas.microsoft.com/office/drawing/2014/main" id="{546431DC-523E-020C-B771-4C95F687027F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9">
              <a:extLst>
                <a:ext uri="{FF2B5EF4-FFF2-40B4-BE49-F238E27FC236}">
                  <a16:creationId xmlns:a16="http://schemas.microsoft.com/office/drawing/2014/main" id="{0FFBB5FB-B8CA-21FE-AE7F-27C0B47D5602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50">
              <a:extLst>
                <a:ext uri="{FF2B5EF4-FFF2-40B4-BE49-F238E27FC236}">
                  <a16:creationId xmlns:a16="http://schemas.microsoft.com/office/drawing/2014/main" id="{EC47A9E4-A229-D5F1-9EA9-70758A4C7C02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1">
              <a:extLst>
                <a:ext uri="{FF2B5EF4-FFF2-40B4-BE49-F238E27FC236}">
                  <a16:creationId xmlns:a16="http://schemas.microsoft.com/office/drawing/2014/main" id="{F3336405-2E66-EE54-BB8C-5961738E75F3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2">
              <a:extLst>
                <a:ext uri="{FF2B5EF4-FFF2-40B4-BE49-F238E27FC236}">
                  <a16:creationId xmlns:a16="http://schemas.microsoft.com/office/drawing/2014/main" id="{806DCA02-58DB-966A-7831-457E366ADA5A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037019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mbol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876BB3C-AA57-D420-4861-FBD3D021574B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46491" y="2622552"/>
            <a:ext cx="1706064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7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8799B55F-054F-0ED4-3C8D-22DCA12B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45990" cy="6079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FE6C2D-DC95-E024-C642-0A85AA476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400" y="1137600"/>
            <a:ext cx="3013199" cy="5172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F3481B00-AF22-5D70-D49D-A8F1D3AA80D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4978429-02F1-0A02-D2AE-E6DC1EFDC69B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14" name="Forma libre 34">
              <a:extLst>
                <a:ext uri="{FF2B5EF4-FFF2-40B4-BE49-F238E27FC236}">
                  <a16:creationId xmlns:a16="http://schemas.microsoft.com/office/drawing/2014/main" id="{DD0F94F5-049D-78B1-55C5-B4256E68ED0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5" name="Forma libre 35">
              <a:extLst>
                <a:ext uri="{FF2B5EF4-FFF2-40B4-BE49-F238E27FC236}">
                  <a16:creationId xmlns:a16="http://schemas.microsoft.com/office/drawing/2014/main" id="{4BEF5022-6DC5-63BB-ABEC-8061D515D785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6" name="Forma libre 36">
              <a:extLst>
                <a:ext uri="{FF2B5EF4-FFF2-40B4-BE49-F238E27FC236}">
                  <a16:creationId xmlns:a16="http://schemas.microsoft.com/office/drawing/2014/main" id="{AF9A3568-ECF7-2ECB-F240-47097314DA79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7" name="Forma libre 37">
              <a:extLst>
                <a:ext uri="{FF2B5EF4-FFF2-40B4-BE49-F238E27FC236}">
                  <a16:creationId xmlns:a16="http://schemas.microsoft.com/office/drawing/2014/main" id="{933A950E-A2D1-262D-66C7-E694FE58DB04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8" name="Forma libre 38">
              <a:extLst>
                <a:ext uri="{FF2B5EF4-FFF2-40B4-BE49-F238E27FC236}">
                  <a16:creationId xmlns:a16="http://schemas.microsoft.com/office/drawing/2014/main" id="{E3855876-4CE2-EB4E-FE1E-5D4933D218AB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9" name="Forma libre 39">
              <a:extLst>
                <a:ext uri="{FF2B5EF4-FFF2-40B4-BE49-F238E27FC236}">
                  <a16:creationId xmlns:a16="http://schemas.microsoft.com/office/drawing/2014/main" id="{394944EE-BB0F-0E06-A36B-EDDE5C464CFB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0" name="Forma libre 40">
              <a:extLst>
                <a:ext uri="{FF2B5EF4-FFF2-40B4-BE49-F238E27FC236}">
                  <a16:creationId xmlns:a16="http://schemas.microsoft.com/office/drawing/2014/main" id="{C604D84B-AA85-42B8-961F-C7FB7EA473C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1" name="Forma libre 41">
              <a:extLst>
                <a:ext uri="{FF2B5EF4-FFF2-40B4-BE49-F238E27FC236}">
                  <a16:creationId xmlns:a16="http://schemas.microsoft.com/office/drawing/2014/main" id="{B7576674-627B-E21C-EBAC-2E296E3A1A0B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2" name="Forma libre 42">
              <a:extLst>
                <a:ext uri="{FF2B5EF4-FFF2-40B4-BE49-F238E27FC236}">
                  <a16:creationId xmlns:a16="http://schemas.microsoft.com/office/drawing/2014/main" id="{4A1F4173-3981-60FA-1323-EBDCDF50DDC5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3" name="Forma libre 43">
              <a:extLst>
                <a:ext uri="{FF2B5EF4-FFF2-40B4-BE49-F238E27FC236}">
                  <a16:creationId xmlns:a16="http://schemas.microsoft.com/office/drawing/2014/main" id="{FDAE5676-2B9E-86BD-A4F1-91DE7DC00D04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4" name="Forma libre 44">
              <a:extLst>
                <a:ext uri="{FF2B5EF4-FFF2-40B4-BE49-F238E27FC236}">
                  <a16:creationId xmlns:a16="http://schemas.microsoft.com/office/drawing/2014/main" id="{1ED083F1-14A6-17BD-3B3B-618D0E63F334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5" name="Forma libre 45">
              <a:extLst>
                <a:ext uri="{FF2B5EF4-FFF2-40B4-BE49-F238E27FC236}">
                  <a16:creationId xmlns:a16="http://schemas.microsoft.com/office/drawing/2014/main" id="{E20B3A21-A3AC-9BA9-EA20-22FC3DA963A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657E4938-A514-B1DD-5989-7521824BF541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D5C440AB-E088-2C4F-706E-D19280A087C2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BB3DDC3C-CB5A-519D-0DB0-148D751796A7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7C050F6C-3E69-43EE-48F5-E5BC0C972184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DC2138D4-6EC1-652C-BD81-3156C8B9A713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B19D1C0E-124F-EFCD-E874-BBEFA3743F4B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746BB88A-A233-970F-315C-3229EDF55EBC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</p:grpSp>
    </p:spTree>
    <p:extLst>
      <p:ext uri="{BB962C8B-B14F-4D97-AF65-F5344CB8AC3E}">
        <p14:creationId xmlns:p14="http://schemas.microsoft.com/office/powerpoint/2010/main" val="191573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908" r:id="rId4"/>
    <p:sldLayoutId id="2147483909" r:id="rId5"/>
    <p:sldLayoutId id="2147483874" r:id="rId6"/>
    <p:sldLayoutId id="2147483875" r:id="rId7"/>
    <p:sldLayoutId id="2147483876" r:id="rId8"/>
    <p:sldLayoutId id="2147483877" r:id="rId9"/>
    <p:sldLayoutId id="2147483878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8799B55F-054F-0ED4-3C8D-22DCA12B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99397" cy="6079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FE6C2D-DC95-E024-C642-0A85AA476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400" y="1137600"/>
            <a:ext cx="3013199" cy="5172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F3481B00-AF22-5D70-D49D-A8F1D3AA80D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2443CF9-D6CC-FD94-A697-8E9F4D1E52BC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14" name="Forma libre 34">
              <a:extLst>
                <a:ext uri="{FF2B5EF4-FFF2-40B4-BE49-F238E27FC236}">
                  <a16:creationId xmlns:a16="http://schemas.microsoft.com/office/drawing/2014/main" id="{1DEA8ED8-CB7B-F82F-1A36-63B0E6AF53F9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35">
              <a:extLst>
                <a:ext uri="{FF2B5EF4-FFF2-40B4-BE49-F238E27FC236}">
                  <a16:creationId xmlns:a16="http://schemas.microsoft.com/office/drawing/2014/main" id="{C38863F9-BA4D-4D84-5596-E406C508DE92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36">
              <a:extLst>
                <a:ext uri="{FF2B5EF4-FFF2-40B4-BE49-F238E27FC236}">
                  <a16:creationId xmlns:a16="http://schemas.microsoft.com/office/drawing/2014/main" id="{9A442958-B2AE-AAE4-BA0A-716BFC234E33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37">
              <a:extLst>
                <a:ext uri="{FF2B5EF4-FFF2-40B4-BE49-F238E27FC236}">
                  <a16:creationId xmlns:a16="http://schemas.microsoft.com/office/drawing/2014/main" id="{97C99FEA-E6F5-E554-AD9C-0CD57FB085B8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8">
              <a:extLst>
                <a:ext uri="{FF2B5EF4-FFF2-40B4-BE49-F238E27FC236}">
                  <a16:creationId xmlns:a16="http://schemas.microsoft.com/office/drawing/2014/main" id="{FD1543F0-FE26-F756-0634-18EFDCA625F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39">
              <a:extLst>
                <a:ext uri="{FF2B5EF4-FFF2-40B4-BE49-F238E27FC236}">
                  <a16:creationId xmlns:a16="http://schemas.microsoft.com/office/drawing/2014/main" id="{D3011DF0-71AF-233F-290D-F8F3E1BA0F9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0">
              <a:extLst>
                <a:ext uri="{FF2B5EF4-FFF2-40B4-BE49-F238E27FC236}">
                  <a16:creationId xmlns:a16="http://schemas.microsoft.com/office/drawing/2014/main" id="{B9A900BA-4549-80E8-001A-5153F6AA554F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1">
              <a:extLst>
                <a:ext uri="{FF2B5EF4-FFF2-40B4-BE49-F238E27FC236}">
                  <a16:creationId xmlns:a16="http://schemas.microsoft.com/office/drawing/2014/main" id="{B45C1B87-ACD1-596A-C554-16D5670963AC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42">
              <a:extLst>
                <a:ext uri="{FF2B5EF4-FFF2-40B4-BE49-F238E27FC236}">
                  <a16:creationId xmlns:a16="http://schemas.microsoft.com/office/drawing/2014/main" id="{38CF1D07-AA5E-3B25-0F05-A4A2868A0A29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3">
              <a:extLst>
                <a:ext uri="{FF2B5EF4-FFF2-40B4-BE49-F238E27FC236}">
                  <a16:creationId xmlns:a16="http://schemas.microsoft.com/office/drawing/2014/main" id="{576BD031-F9E2-F036-6F8F-E8ADE8862918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4">
              <a:extLst>
                <a:ext uri="{FF2B5EF4-FFF2-40B4-BE49-F238E27FC236}">
                  <a16:creationId xmlns:a16="http://schemas.microsoft.com/office/drawing/2014/main" id="{3C6E0187-9048-B03A-22A5-F6DA6DDACAC5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5">
              <a:extLst>
                <a:ext uri="{FF2B5EF4-FFF2-40B4-BE49-F238E27FC236}">
                  <a16:creationId xmlns:a16="http://schemas.microsoft.com/office/drawing/2014/main" id="{7C652302-237B-C258-1440-7060B6A12ED6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6C44B8C6-7EED-426E-032F-286305EA26A8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FAB09717-8964-35CA-6C07-85238BA36C69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477738A2-05C4-A718-A211-6EA702CAC78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59D78911-E222-502F-66D7-A29D340FF1D5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8089A0F6-AC5D-0D6C-5A22-E1D9AB68B267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6A354767-B6AD-01D7-9166-466154EB4B62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77EB4CF2-A4F1-DA12-E087-711BBB61FD25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68020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F913831-3DA3-614A-AF95-D748808F3E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Network Planning &amp; Regulation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6FD3A39-DF6D-09A0-20FF-54320D463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>
                <a:latin typeface="+mn-lt"/>
                <a:cs typeface="Calibri" panose="020F0502020204030204" pitchFamily="34" charset="0"/>
              </a:rPr>
              <a:t>DCUSA Schedule 20 Teleconference </a:t>
            </a:r>
            <a:br>
              <a:rPr lang="en-GB" kern="0" dirty="0">
                <a:latin typeface="+mn-lt"/>
                <a:cs typeface="Calibri" panose="020F0502020204030204" pitchFamily="34" charset="0"/>
              </a:rPr>
            </a:br>
            <a:r>
              <a:rPr lang="en-GB" sz="3600" kern="0" dirty="0">
                <a:latin typeface="+mn-lt"/>
                <a:cs typeface="Calibri" panose="020F0502020204030204" pitchFamily="34" charset="0"/>
              </a:rPr>
              <a:t>SP Distribution &amp; SP Manweb</a:t>
            </a:r>
            <a:br>
              <a:rPr lang="en-GB" kern="0" dirty="0">
                <a:latin typeface="+mn-lt"/>
                <a:cs typeface="Calibri" panose="020F0502020204030204" pitchFamily="34" charset="0"/>
              </a:rPr>
            </a:br>
            <a:endParaRPr lang="en-GB" sz="2400" kern="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06C73AD7-B3A8-30D0-4843-04414E1F8CF7}"/>
              </a:ext>
            </a:extLst>
          </p:cNvPr>
          <p:cNvSpPr txBox="1"/>
          <p:nvPr/>
        </p:nvSpPr>
        <p:spPr>
          <a:xfrm>
            <a:off x="3719512" y="5313679"/>
            <a:ext cx="2681288" cy="37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2000" dirty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25/06/2026</a:t>
            </a:r>
          </a:p>
        </p:txBody>
      </p:sp>
    </p:spTree>
    <p:extLst>
      <p:ext uri="{BB962C8B-B14F-4D97-AF65-F5344CB8AC3E}">
        <p14:creationId xmlns:p14="http://schemas.microsoft.com/office/powerpoint/2010/main" val="21533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Overview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F077A-8AF1-1EBC-2A81-55A2E116835C}"/>
              </a:ext>
            </a:extLst>
          </p:cNvPr>
          <p:cNvSpPr txBox="1"/>
          <p:nvPr/>
        </p:nvSpPr>
        <p:spPr>
          <a:xfrm>
            <a:off x="349613" y="953953"/>
            <a:ext cx="11378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n-lt"/>
              </a:rPr>
              <a:t>From the last submission in March 2026 lower cumulative inflation results in over‑recoveries across 2025/26, 2026/27, and 2027/28, culminating in a corrective </a:t>
            </a:r>
            <a:r>
              <a:rPr lang="en-GB" sz="1200" b="1" dirty="0">
                <a:latin typeface="+mn-lt"/>
              </a:rPr>
              <a:t>reduction of £12m</a:t>
            </a:r>
            <a:r>
              <a:rPr lang="en-GB" sz="1200" dirty="0">
                <a:latin typeface="+mn-lt"/>
              </a:rPr>
              <a:t> in 2028/29.</a:t>
            </a:r>
          </a:p>
          <a:p>
            <a:endParaRPr lang="en-GB" sz="120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95F1EB-01A3-8B15-5443-EE8A9E960D9C}"/>
              </a:ext>
            </a:extLst>
          </p:cNvPr>
          <p:cNvSpPr txBox="1"/>
          <p:nvPr/>
        </p:nvSpPr>
        <p:spPr>
          <a:xfrm>
            <a:off x="337425" y="3702578"/>
            <a:ext cx="1137840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u="sng" dirty="0">
                <a:latin typeface="+mn-lt"/>
              </a:rPr>
              <a:t>Inflation</a:t>
            </a:r>
          </a:p>
          <a:p>
            <a:r>
              <a:rPr lang="en-GB" sz="1200" dirty="0">
                <a:latin typeface="+mn-lt"/>
              </a:rPr>
              <a:t>The forecast inflation has now been updated for the June 26 cost tables (March 2026 OBR). </a:t>
            </a:r>
          </a:p>
          <a:p>
            <a:r>
              <a:rPr lang="en-GB" sz="1200" dirty="0">
                <a:latin typeface="+mn-lt"/>
              </a:rPr>
              <a:t>October 2025 OBR inflation was used to set tariffs for 2027/28 (December 25).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D788CF-7FA8-E272-6927-A4C0559BB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140529"/>
              </p:ext>
            </p:extLst>
          </p:nvPr>
        </p:nvGraphicFramePr>
        <p:xfrm>
          <a:off x="406796" y="1701300"/>
          <a:ext cx="6582977" cy="1833229"/>
        </p:xfrm>
        <a:graphic>
          <a:graphicData uri="http://schemas.openxmlformats.org/drawingml/2006/table">
            <a:tbl>
              <a:tblPr/>
              <a:tblGrid>
                <a:gridCol w="1744709">
                  <a:extLst>
                    <a:ext uri="{9D8B030D-6E8A-4147-A177-3AD203B41FA5}">
                      <a16:colId xmlns:a16="http://schemas.microsoft.com/office/drawing/2014/main" val="2216247945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526418479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521426909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570430742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338305684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1820297540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3751853306"/>
                    </a:ext>
                  </a:extLst>
                </a:gridCol>
              </a:tblGrid>
              <a:tr h="32271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Total Allowed Revenue (£m)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3603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2025/26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2026/27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2027/28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2028/29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2029/30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2030/31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735602"/>
                  </a:ext>
                </a:extLst>
              </a:tr>
              <a:tr h="2959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1224.9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1220.8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1248.9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1207.8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1232.2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1256.8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466621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540.3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582.4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607.8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583.2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595.0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606.9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566343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684.5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638.4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641.1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624.6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637.2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649.9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43148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∆ from Mar2026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-2.3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-6.1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-11.1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-11.7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663984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-1.0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-2.8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-5.2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-5.5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382163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-1.3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-3.3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-5.9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-6.2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91715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C0A69B-F665-8BDF-34E7-DD3242DBB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866683"/>
              </p:ext>
            </p:extLst>
          </p:nvPr>
        </p:nvGraphicFramePr>
        <p:xfrm>
          <a:off x="406796" y="4532347"/>
          <a:ext cx="6582977" cy="1833229"/>
        </p:xfrm>
        <a:graphic>
          <a:graphicData uri="http://schemas.openxmlformats.org/drawingml/2006/table">
            <a:tbl>
              <a:tblPr/>
              <a:tblGrid>
                <a:gridCol w="2365409">
                  <a:extLst>
                    <a:ext uri="{9D8B030D-6E8A-4147-A177-3AD203B41FA5}">
                      <a16:colId xmlns:a16="http://schemas.microsoft.com/office/drawing/2014/main" val="3247172622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607067335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2861393755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300286485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3168167974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901698187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731292164"/>
                    </a:ext>
                  </a:extLst>
                </a:gridCol>
              </a:tblGrid>
              <a:tr h="20956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Applied Inflation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3603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492895"/>
                  </a:ext>
                </a:extLst>
              </a:tr>
              <a:tr h="20956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2025/26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2026/27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2027/28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2028/29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2029/30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2030/31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939207"/>
                  </a:ext>
                </a:extLst>
              </a:tr>
              <a:tr h="20956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Regulatory Year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Actual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Forecast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967003"/>
                  </a:ext>
                </a:extLst>
              </a:tr>
              <a:tr h="4191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Mar Cost Tables</a:t>
                      </a:r>
                      <a:b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Oct 25 OBR Forecast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4.0%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1886775"/>
                  </a:ext>
                </a:extLst>
              </a:tr>
              <a:tr h="41022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June Cost Tables</a:t>
                      </a:r>
                      <a:b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Mar 26 </a:t>
                      </a: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OBR Forecast</a:t>
                      </a:r>
                      <a:endParaRPr lang="en-GB" sz="1200" b="0" i="0" u="none" strike="noStrike">
                        <a:solidFill>
                          <a:srgbClr val="3A3734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3.8%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2.2%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245813"/>
                  </a:ext>
                </a:extLst>
              </a:tr>
              <a:tr h="37518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Change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907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54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Breakdown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F077A-8AF1-1EBC-2A81-55A2E116835C}"/>
              </a:ext>
            </a:extLst>
          </p:cNvPr>
          <p:cNvSpPr txBox="1"/>
          <p:nvPr/>
        </p:nvSpPr>
        <p:spPr>
          <a:xfrm>
            <a:off x="7014951" y="1206835"/>
            <a:ext cx="4770254" cy="2073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u="sng" dirty="0">
                <a:latin typeface="+mn-lt"/>
              </a:rPr>
              <a:t>Inflation</a:t>
            </a:r>
          </a:p>
          <a:p>
            <a:pPr marL="171450" indent="-171450">
              <a:lnSpc>
                <a:spcPct val="107000"/>
              </a:lnSpc>
              <a:buFontTx/>
              <a:buChar char="-"/>
            </a:pPr>
            <a:r>
              <a:rPr lang="en-GB" sz="1100" dirty="0">
                <a:latin typeface="+mn-lt"/>
              </a:rPr>
              <a:t>Changes from Oct OBR 25 to Mar OBR 26.</a:t>
            </a:r>
          </a:p>
          <a:p>
            <a:endParaRPr lang="en-GB" sz="1100" dirty="0">
              <a:latin typeface="+mn-lt"/>
            </a:endParaRPr>
          </a:p>
          <a:p>
            <a:r>
              <a:rPr lang="en-GB" sz="1400" u="sng" dirty="0">
                <a:latin typeface="+mn-lt"/>
              </a:rPr>
              <a:t>Correction Factor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Since tariffs have been set for 27/28 all the allowed revenue impacts for 26/27 and any prior years are reflected in 27/28 correction factor. 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We have updated the actual recovered revenue for 25/26, however due to the single year lag this impacts allowed revenues in 26/27 and 27/28 before this can be reflected in tariffs in 28/29.</a:t>
            </a:r>
          </a:p>
          <a:p>
            <a:pPr marL="171450" indent="-171450">
              <a:buFontTx/>
              <a:buChar char="-"/>
            </a:pPr>
            <a:endParaRPr lang="en-GB" sz="1200" dirty="0">
              <a:latin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2E5A121-E23A-AEF6-E61F-4F55BE99F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220184"/>
              </p:ext>
            </p:extLst>
          </p:nvPr>
        </p:nvGraphicFramePr>
        <p:xfrm>
          <a:off x="406795" y="1053011"/>
          <a:ext cx="6429431" cy="5329307"/>
        </p:xfrm>
        <a:graphic>
          <a:graphicData uri="http://schemas.openxmlformats.org/drawingml/2006/table">
            <a:tbl>
              <a:tblPr/>
              <a:tblGrid>
                <a:gridCol w="2060717">
                  <a:extLst>
                    <a:ext uri="{9D8B030D-6E8A-4147-A177-3AD203B41FA5}">
                      <a16:colId xmlns:a16="http://schemas.microsoft.com/office/drawing/2014/main" val="1742874485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460081680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3371413978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1500400470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4092738583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57080155"/>
                    </a:ext>
                  </a:extLst>
                </a:gridCol>
                <a:gridCol w="728119">
                  <a:extLst>
                    <a:ext uri="{9D8B030D-6E8A-4147-A177-3AD203B41FA5}">
                      <a16:colId xmlns:a16="http://schemas.microsoft.com/office/drawing/2014/main" val="2323650151"/>
                    </a:ext>
                  </a:extLst>
                </a:gridCol>
              </a:tblGrid>
              <a:tr h="41795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Summary of key changes (£m)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3603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2025/26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2026/27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2027/28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2028/29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2029/30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2030/31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085039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Inflation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-2.0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-3.5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-4.5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75206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-2.1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940505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-2.4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484506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Totex</a:t>
                      </a:r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 / Allowances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403844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659904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65213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Return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411695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19686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711365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Pass through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13592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10030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54175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Tax allowance 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+0.1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167337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+0.0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620350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+0.0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029366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Other Allowed Revenues 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469480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163262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45836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Incentives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474515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115619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647779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Legacy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5624140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445225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690217"/>
                  </a:ext>
                </a:extLst>
              </a:tr>
              <a:tr h="20223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K Correction Factor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-2.5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-6.5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-11.7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57431"/>
                  </a:ext>
                </a:extLst>
              </a:tr>
              <a:tr h="168532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-3.0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-5.5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71883"/>
                  </a:ext>
                </a:extLst>
              </a:tr>
              <a:tr h="91507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3219" marR="3219" marT="321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-1.4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-3.5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FF0000"/>
                          </a:solidFill>
                          <a:effectLst/>
                          <a:latin typeface="IberPangea Text" panose="020B0504000000000000" pitchFamily="34" charset="0"/>
                        </a:rPr>
                        <a:t>-6.2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927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93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60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berdrola Covers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100" dirty="0" err="1" smtClean="0">
            <a:latin typeface="+mn-lt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asic" id="{086DB8E6-F3DF-CD4E-B87B-D6EDB27EA223}" vid="{54C3D153-2B73-D749-B182-5AC57BC72C9E}"/>
    </a:ext>
  </a:extLst>
</a:theme>
</file>

<file path=ppt/theme/theme2.xml><?xml version="1.0" encoding="utf-8"?>
<a:theme xmlns:a="http://schemas.openxmlformats.org/drawingml/2006/main" name="Iberdrola Content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defRPr sz="1100" dirty="0" smtClean="0">
            <a:latin typeface="IberPangea Text Light" panose="020B0404000000000000" pitchFamily="34" charset="0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asic" id="{086DB8E6-F3DF-CD4E-B87B-D6EDB27EA223}" vid="{67BDA557-99F3-FF44-B2EE-A7F5119F4C29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DCC8DD10F4B941AA5419D6938F0427" ma:contentTypeVersion="5" ma:contentTypeDescription="Create a new document." ma:contentTypeScope="" ma:versionID="1aadcf7ce162f2f8f4a0a06449436de9">
  <xsd:schema xmlns:xsd="http://www.w3.org/2001/XMLSchema" xmlns:xs="http://www.w3.org/2001/XMLSchema" xmlns:p="http://schemas.microsoft.com/office/2006/metadata/properties" xmlns:ns2="898956d0-6623-4364-bc29-0b6415027d7d" xmlns:ns3="1f94cfcc-a594-4ac7-b1d5-f2d36be73ed3" targetNamespace="http://schemas.microsoft.com/office/2006/metadata/properties" ma:root="true" ma:fieldsID="426d84a185c58dec5ff365509632e357" ns2:_="" ns3:_="">
    <xsd:import namespace="898956d0-6623-4364-bc29-0b6415027d7d"/>
    <xsd:import namespace="1f94cfcc-a594-4ac7-b1d5-f2d36be73e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8956d0-6623-4364-bc29-0b6415027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94cfcc-a594-4ac7-b1d5-f2d36be73ed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225985-E045-4255-A5C0-29440C646005}">
  <ds:schemaRefs>
    <ds:schemaRef ds:uri="http://purl.org/dc/terms/"/>
    <ds:schemaRef ds:uri="898956d0-6623-4364-bc29-0b6415027d7d"/>
    <ds:schemaRef ds:uri="http://schemas.microsoft.com/office/2006/documentManagement/types"/>
    <ds:schemaRef ds:uri="1f94cfcc-a594-4ac7-b1d5-f2d36be73ed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3DDD001-9B15-44EC-92D4-F0985AA8E5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FCB008-06A1-45B0-A889-6CC075EA370F}">
  <ds:schemaRefs>
    <ds:schemaRef ds:uri="1f94cfcc-a594-4ac7-b1d5-f2d36be73ed3"/>
    <ds:schemaRef ds:uri="898956d0-6623-4364-bc29-0b6415027d7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624b1752-a977-4927-b9e6-e48a43684aee}" enabled="1" method="Privileged" siteId="{031a09bc-a2bf-44df-888e-4e09355b7a24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IBERDROLA TEMPLATE BASIC</Template>
  <TotalTime>26498</TotalTime>
  <Words>578</Words>
  <Application>Microsoft Office PowerPoint</Application>
  <PresentationFormat>Widescreen</PresentationFormat>
  <Paragraphs>298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IberPangea Text</vt:lpstr>
      <vt:lpstr>IberPangea Text Light</vt:lpstr>
      <vt:lpstr>Arial</vt:lpstr>
      <vt:lpstr>Iberdrola Covers</vt:lpstr>
      <vt:lpstr>Iberdrola Content</vt:lpstr>
      <vt:lpstr>DCUSA Schedule 20 Teleconference  SP Distribution &amp; SP Manweb </vt:lpstr>
      <vt:lpstr>Overview</vt:lpstr>
      <vt:lpstr>Breakdown</vt:lpstr>
      <vt:lpstr>PowerPoint Presentation</vt:lpstr>
    </vt:vector>
  </TitlesOfParts>
  <Manager/>
  <Company>IBERDROLA S.A.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Gurpide Hermosilla, Jose Javier</dc:creator>
  <cp:keywords/>
  <dc:description/>
  <cp:lastModifiedBy>Andy Green</cp:lastModifiedBy>
  <cp:revision>213</cp:revision>
  <cp:lastPrinted>2019-12-02T13:37:01Z</cp:lastPrinted>
  <dcterms:created xsi:type="dcterms:W3CDTF">2023-06-08T10:01:50Z</dcterms:created>
  <dcterms:modified xsi:type="dcterms:W3CDTF">2026-06-23T13:22:58Z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0x010100CBDCC8DD10F4B941AA5419D6938F0427</vt:lpwstr>
  </property>
  <property fmtid="{D5CDD505-2E9C-101B-9397-08002B2CF9AE}" pid="3" name="MediaServiceImageTags">
    <vt:lpwstr/>
  </property>
  <property fmtid="{D5CDD505-2E9C-101B-9397-08002B2CF9AE}" pid="4" name="MSIP_Label_624b1752-a977-4927-b9e6-e48a43684aee_Enabled">
    <vt:lpwstr>true</vt:lpwstr>
  </property>
  <property fmtid="{D5CDD505-2E9C-101B-9397-08002B2CF9AE}" pid="5" name="MSIP_Label_624b1752-a977-4927-b9e6-e48a43684aee_SetDate">
    <vt:lpwstr>2023-11-22T22:45:04Z</vt:lpwstr>
  </property>
  <property fmtid="{D5CDD505-2E9C-101B-9397-08002B2CF9AE}" pid="6" name="MSIP_Label_624b1752-a977-4927-b9e6-e48a43684aee_Method">
    <vt:lpwstr>Privileged</vt:lpwstr>
  </property>
  <property fmtid="{D5CDD505-2E9C-101B-9397-08002B2CF9AE}" pid="7" name="MSIP_Label_624b1752-a977-4927-b9e6-e48a43684aee_Name">
    <vt:lpwstr>Public</vt:lpwstr>
  </property>
  <property fmtid="{D5CDD505-2E9C-101B-9397-08002B2CF9AE}" pid="8" name="MSIP_Label_624b1752-a977-4927-b9e6-e48a43684aee_SiteId">
    <vt:lpwstr>031a09bc-a2bf-44df-888e-4e09355b7a24</vt:lpwstr>
  </property>
  <property fmtid="{D5CDD505-2E9C-101B-9397-08002B2CF9AE}" pid="9" name="MSIP_Label_624b1752-a977-4927-b9e6-e48a43684aee_ActionId">
    <vt:lpwstr>6f014ee3-b91f-441b-bee9-e69cd2f5233f</vt:lpwstr>
  </property>
  <property fmtid="{D5CDD505-2E9C-101B-9397-08002B2CF9AE}" pid="10" name="MSIP_Label_624b1752-a977-4927-b9e6-e48a43684aee_ContentBits">
    <vt:lpwstr>0</vt:lpwstr>
  </property>
</Properties>
</file>