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9" r:id="rId4"/>
  </p:sldMasterIdLst>
  <p:notesMasterIdLst>
    <p:notesMasterId r:id="rId25"/>
  </p:notesMasterIdLst>
  <p:sldIdLst>
    <p:sldId id="811" r:id="rId5"/>
    <p:sldId id="6011" r:id="rId6"/>
    <p:sldId id="5998" r:id="rId7"/>
    <p:sldId id="5979" r:id="rId8"/>
    <p:sldId id="6031" r:id="rId9"/>
    <p:sldId id="6020" r:id="rId10"/>
    <p:sldId id="6033" r:id="rId11"/>
    <p:sldId id="5978" r:id="rId12"/>
    <p:sldId id="6034" r:id="rId13"/>
    <p:sldId id="6039" r:id="rId14"/>
    <p:sldId id="6042" r:id="rId15"/>
    <p:sldId id="6041" r:id="rId16"/>
    <p:sldId id="6037" r:id="rId17"/>
    <p:sldId id="6040" r:id="rId18"/>
    <p:sldId id="6036" r:id="rId19"/>
    <p:sldId id="6035" r:id="rId20"/>
    <p:sldId id="6038" r:id="rId21"/>
    <p:sldId id="6029" r:id="rId22"/>
    <p:sldId id="6003" r:id="rId23"/>
    <p:sldId id="6030" r:id="rId24"/>
  </p:sldIdLst>
  <p:sldSz cx="12192000" cy="6858000"/>
  <p:notesSz cx="6888163" cy="10021888"/>
  <p:embeddedFontLst>
    <p:embeddedFont>
      <p:font typeface="Montserrat" panose="00000500000000000000" pitchFamily="2" charset="0"/>
      <p:regular r:id="rId26"/>
      <p:bold r:id="rId27"/>
      <p:italic r:id="rId28"/>
      <p:boldItalic r:id="rId29"/>
    </p:embeddedFont>
    <p:embeddedFont>
      <p:font typeface="Montserrat Light" panose="00000400000000000000" pitchFamily="2" charset="0"/>
      <p:regular r:id="rId30"/>
      <p:italic r:id="rId31"/>
    </p:embeddedFont>
    <p:embeddedFont>
      <p:font typeface="Montserrat SemiBold" panose="000007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D89341-D1E9-A92B-4422-38C1E1A7508D}" name="Lindsay Brownless" initials="LB" userId="S::Lindsay.Brownless@electralink.co.uk::6fb5ac75-97cc-4a35-8ad6-1a6a4e89d12b" providerId="AD"/>
  <p188:author id="{5F59C9D4-C328-9397-6C5D-A285BEFC6C94}" name="Veronica Parodi" initials="VP" userId="S::veronica.parodi@electralink.co.uk::72e45e67-de0b-42e0-b9b5-41a99269f7c7" providerId="AD"/>
  <p188:author id="{315034DF-BD9F-2F25-DE0A-EA78CA3479AD}" name="Rosella Jones" initials="RJ" userId="S::Rosella.Jones@electralink.co.uk::ebf10279-a8b8-4190-ad55-34ad4d8a49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15315A"/>
    <a:srgbClr val="FDD748"/>
    <a:srgbClr val="F7E8C9"/>
    <a:srgbClr val="F37A1F"/>
    <a:srgbClr val="FAD7CC"/>
    <a:srgbClr val="ED8017"/>
    <a:srgbClr val="F8B33D"/>
    <a:srgbClr val="0079C4"/>
    <a:srgbClr val="F27A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DC5F1-3C89-485B-904D-C8E01DBD720B}" v="9" dt="2026-05-26T08:03:22.9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59" autoAdjust="0"/>
    <p:restoredTop sz="94404" autoAdjust="0"/>
  </p:normalViewPr>
  <p:slideViewPr>
    <p:cSldViewPr snapToGrid="0">
      <p:cViewPr varScale="1">
        <p:scale>
          <a:sx n="70" d="100"/>
          <a:sy n="70" d="100"/>
        </p:scale>
        <p:origin x="45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font" Target="fonts/font9.fntdata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4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rqan Aziz" userId="e9b15d16-c96b-4474-acb2-8700e5dab8b3" providerId="ADAL" clId="{BB20307B-4FB1-4298-B2DF-8643CED63755}"/>
    <pc:docChg chg="undo redo custSel addSld delSld modSld sldOrd">
      <pc:chgData name="Furqan Aziz" userId="e9b15d16-c96b-4474-acb2-8700e5dab8b3" providerId="ADAL" clId="{BB20307B-4FB1-4298-B2DF-8643CED63755}" dt="2026-05-26T08:05:32.595" v="664" actId="20577"/>
      <pc:docMkLst>
        <pc:docMk/>
      </pc:docMkLst>
      <pc:sldChg chg="modSp mod">
        <pc:chgData name="Furqan Aziz" userId="e9b15d16-c96b-4474-acb2-8700e5dab8b3" providerId="ADAL" clId="{BB20307B-4FB1-4298-B2DF-8643CED63755}" dt="2026-05-26T07:55:43.791" v="593" actId="20577"/>
        <pc:sldMkLst>
          <pc:docMk/>
          <pc:sldMk cId="956617129" sldId="811"/>
        </pc:sldMkLst>
        <pc:spChg chg="mod">
          <ac:chgData name="Furqan Aziz" userId="e9b15d16-c96b-4474-acb2-8700e5dab8b3" providerId="ADAL" clId="{BB20307B-4FB1-4298-B2DF-8643CED63755}" dt="2026-05-26T07:55:43.791" v="593" actId="20577"/>
          <ac:spMkLst>
            <pc:docMk/>
            <pc:sldMk cId="956617129" sldId="811"/>
            <ac:spMk id="4" creationId="{714F1EEB-455A-B240-9488-6D23493ABE8B}"/>
          </ac:spMkLst>
        </pc:spChg>
      </pc:sldChg>
      <pc:sldChg chg="addSp modSp mod">
        <pc:chgData name="Furqan Aziz" userId="e9b15d16-c96b-4474-acb2-8700e5dab8b3" providerId="ADAL" clId="{BB20307B-4FB1-4298-B2DF-8643CED63755}" dt="2026-05-13T08:28:04.090" v="131" actId="14100"/>
        <pc:sldMkLst>
          <pc:docMk/>
          <pc:sldMk cId="1203263610" sldId="5978"/>
        </pc:sldMkLst>
        <pc:spChg chg="add mod">
          <ac:chgData name="Furqan Aziz" userId="e9b15d16-c96b-4474-acb2-8700e5dab8b3" providerId="ADAL" clId="{BB20307B-4FB1-4298-B2DF-8643CED63755}" dt="2026-05-13T08:28:04.090" v="131" actId="14100"/>
          <ac:spMkLst>
            <pc:docMk/>
            <pc:sldMk cId="1203263610" sldId="5978"/>
            <ac:spMk id="6" creationId="{3E00989D-03F1-1005-2A3C-729691216E0B}"/>
          </ac:spMkLst>
        </pc:spChg>
      </pc:sldChg>
      <pc:sldChg chg="add del ord">
        <pc:chgData name="Furqan Aziz" userId="e9b15d16-c96b-4474-acb2-8700e5dab8b3" providerId="ADAL" clId="{BB20307B-4FB1-4298-B2DF-8643CED63755}" dt="2026-05-26T07:13:48.128" v="344"/>
        <pc:sldMkLst>
          <pc:docMk/>
          <pc:sldMk cId="2194418008" sldId="6003"/>
        </pc:sldMkLst>
      </pc:sldChg>
      <pc:sldChg chg="modSp mod">
        <pc:chgData name="Furqan Aziz" userId="e9b15d16-c96b-4474-acb2-8700e5dab8b3" providerId="ADAL" clId="{BB20307B-4FB1-4298-B2DF-8643CED63755}" dt="2026-05-26T07:14:07.941" v="346" actId="1076"/>
        <pc:sldMkLst>
          <pc:docMk/>
          <pc:sldMk cId="3671779087" sldId="6020"/>
        </pc:sldMkLst>
        <pc:spChg chg="mod">
          <ac:chgData name="Furqan Aziz" userId="e9b15d16-c96b-4474-acb2-8700e5dab8b3" providerId="ADAL" clId="{BB20307B-4FB1-4298-B2DF-8643CED63755}" dt="2026-05-26T07:14:07.941" v="346" actId="1076"/>
          <ac:spMkLst>
            <pc:docMk/>
            <pc:sldMk cId="3671779087" sldId="6020"/>
            <ac:spMk id="3" creationId="{9BC435AF-480B-1624-3466-DA06F9CAEECE}"/>
          </ac:spMkLst>
        </pc:spChg>
      </pc:sldChg>
      <pc:sldChg chg="modSp add del mod ord">
        <pc:chgData name="Furqan Aziz" userId="e9b15d16-c96b-4474-acb2-8700e5dab8b3" providerId="ADAL" clId="{BB20307B-4FB1-4298-B2DF-8643CED63755}" dt="2026-05-26T07:13:48.128" v="344"/>
        <pc:sldMkLst>
          <pc:docMk/>
          <pc:sldMk cId="2892128143" sldId="6029"/>
        </pc:sldMkLst>
        <pc:spChg chg="mod">
          <ac:chgData name="Furqan Aziz" userId="e9b15d16-c96b-4474-acb2-8700e5dab8b3" providerId="ADAL" clId="{BB20307B-4FB1-4298-B2DF-8643CED63755}" dt="2026-05-13T08:25:50.809" v="68" actId="20577"/>
          <ac:spMkLst>
            <pc:docMk/>
            <pc:sldMk cId="2892128143" sldId="6029"/>
            <ac:spMk id="2" creationId="{CC1B0969-44EC-9670-C134-9B1F1B758AB9}"/>
          </ac:spMkLst>
        </pc:spChg>
      </pc:sldChg>
      <pc:sldChg chg="modSp mod ord">
        <pc:chgData name="Furqan Aziz" userId="e9b15d16-c96b-4474-acb2-8700e5dab8b3" providerId="ADAL" clId="{BB20307B-4FB1-4298-B2DF-8643CED63755}" dt="2026-05-26T07:14:56.345" v="348"/>
        <pc:sldMkLst>
          <pc:docMk/>
          <pc:sldMk cId="4120999278" sldId="6030"/>
        </pc:sldMkLst>
        <pc:spChg chg="mod">
          <ac:chgData name="Furqan Aziz" userId="e9b15d16-c96b-4474-acb2-8700e5dab8b3" providerId="ADAL" clId="{BB20307B-4FB1-4298-B2DF-8643CED63755}" dt="2026-05-13T08:27:08.706" v="124" actId="20577"/>
          <ac:spMkLst>
            <pc:docMk/>
            <pc:sldMk cId="4120999278" sldId="6030"/>
            <ac:spMk id="3" creationId="{8F1675BD-7984-FA52-6C7F-8EA7EE0447BA}"/>
          </ac:spMkLst>
        </pc:spChg>
      </pc:sldChg>
      <pc:sldChg chg="addSp modSp mod">
        <pc:chgData name="Furqan Aziz" userId="e9b15d16-c96b-4474-acb2-8700e5dab8b3" providerId="ADAL" clId="{BB20307B-4FB1-4298-B2DF-8643CED63755}" dt="2026-05-19T09:54:50.304" v="262" actId="1076"/>
        <pc:sldMkLst>
          <pc:docMk/>
          <pc:sldMk cId="845578303" sldId="6031"/>
        </pc:sldMkLst>
        <pc:spChg chg="mod">
          <ac:chgData name="Furqan Aziz" userId="e9b15d16-c96b-4474-acb2-8700e5dab8b3" providerId="ADAL" clId="{BB20307B-4FB1-4298-B2DF-8643CED63755}" dt="2026-05-19T09:54:45.322" v="261" actId="20577"/>
          <ac:spMkLst>
            <pc:docMk/>
            <pc:sldMk cId="845578303" sldId="6031"/>
            <ac:spMk id="3" creationId="{AF9F11F1-8CDB-7B9C-4447-2F51E9675164}"/>
          </ac:spMkLst>
        </pc:spChg>
        <pc:graphicFrameChg chg="mod modGraphic">
          <ac:chgData name="Furqan Aziz" userId="e9b15d16-c96b-4474-acb2-8700e5dab8b3" providerId="ADAL" clId="{BB20307B-4FB1-4298-B2DF-8643CED63755}" dt="2026-05-19T09:54:50.304" v="262" actId="1076"/>
          <ac:graphicFrameMkLst>
            <pc:docMk/>
            <pc:sldMk cId="845578303" sldId="6031"/>
            <ac:graphicFrameMk id="2" creationId="{42370BB7-01C3-65E9-AB4C-87B4CC380923}"/>
          </ac:graphicFrameMkLst>
        </pc:graphicFrameChg>
        <pc:picChg chg="add mod">
          <ac:chgData name="Furqan Aziz" userId="e9b15d16-c96b-4474-acb2-8700e5dab8b3" providerId="ADAL" clId="{BB20307B-4FB1-4298-B2DF-8643CED63755}" dt="2026-05-19T09:54:50.304" v="262" actId="1076"/>
          <ac:picMkLst>
            <pc:docMk/>
            <pc:sldMk cId="845578303" sldId="6031"/>
            <ac:picMk id="5" creationId="{FF04B82B-C17C-2EE4-E22E-71DF999076F9}"/>
          </ac:picMkLst>
        </pc:picChg>
        <pc:picChg chg="add mod">
          <ac:chgData name="Furqan Aziz" userId="e9b15d16-c96b-4474-acb2-8700e5dab8b3" providerId="ADAL" clId="{BB20307B-4FB1-4298-B2DF-8643CED63755}" dt="2026-05-19T09:54:50.304" v="262" actId="1076"/>
          <ac:picMkLst>
            <pc:docMk/>
            <pc:sldMk cId="845578303" sldId="6031"/>
            <ac:picMk id="6" creationId="{A84389C8-A4FC-0CB6-2585-F5A093010E78}"/>
          </ac:picMkLst>
        </pc:picChg>
      </pc:sldChg>
      <pc:sldChg chg="ord">
        <pc:chgData name="Furqan Aziz" userId="e9b15d16-c96b-4474-acb2-8700e5dab8b3" providerId="ADAL" clId="{BB20307B-4FB1-4298-B2DF-8643CED63755}" dt="2026-05-26T07:13:29.689" v="338"/>
        <pc:sldMkLst>
          <pc:docMk/>
          <pc:sldMk cId="19486183" sldId="6033"/>
        </pc:sldMkLst>
      </pc:sldChg>
      <pc:sldChg chg="addSp modSp mod">
        <pc:chgData name="Furqan Aziz" userId="e9b15d16-c96b-4474-acb2-8700e5dab8b3" providerId="ADAL" clId="{BB20307B-4FB1-4298-B2DF-8643CED63755}" dt="2026-05-26T07:32:53.050" v="474" actId="1076"/>
        <pc:sldMkLst>
          <pc:docMk/>
          <pc:sldMk cId="2656254905" sldId="6034"/>
        </pc:sldMkLst>
        <pc:spChg chg="add mod">
          <ac:chgData name="Furqan Aziz" userId="e9b15d16-c96b-4474-acb2-8700e5dab8b3" providerId="ADAL" clId="{BB20307B-4FB1-4298-B2DF-8643CED63755}" dt="2026-05-26T07:32:53.050" v="474" actId="1076"/>
          <ac:spMkLst>
            <pc:docMk/>
            <pc:sldMk cId="2656254905" sldId="6034"/>
            <ac:spMk id="2" creationId="{D2D0868D-C603-842B-8590-AD2FD8F7DF41}"/>
          </ac:spMkLst>
        </pc:spChg>
        <pc:spChg chg="mod">
          <ac:chgData name="Furqan Aziz" userId="e9b15d16-c96b-4474-acb2-8700e5dab8b3" providerId="ADAL" clId="{BB20307B-4FB1-4298-B2DF-8643CED63755}" dt="2026-05-26T07:32:53.050" v="474" actId="1076"/>
          <ac:spMkLst>
            <pc:docMk/>
            <pc:sldMk cId="2656254905" sldId="6034"/>
            <ac:spMk id="3" creationId="{A92A54CB-45EC-ED6A-4D71-3FA11BD570FA}"/>
          </ac:spMkLst>
        </pc:spChg>
      </pc:sldChg>
      <pc:sldChg chg="add">
        <pc:chgData name="Furqan Aziz" userId="e9b15d16-c96b-4474-acb2-8700e5dab8b3" providerId="ADAL" clId="{BB20307B-4FB1-4298-B2DF-8643CED63755}" dt="2026-05-21T07:59:26.564" v="263"/>
        <pc:sldMkLst>
          <pc:docMk/>
          <pc:sldMk cId="2919754937" sldId="6037"/>
        </pc:sldMkLst>
      </pc:sldChg>
      <pc:sldChg chg="modSp add mod">
        <pc:chgData name="Furqan Aziz" userId="e9b15d16-c96b-4474-acb2-8700e5dab8b3" providerId="ADAL" clId="{BB20307B-4FB1-4298-B2DF-8643CED63755}" dt="2026-05-26T07:13:38.890" v="342" actId="20577"/>
        <pc:sldMkLst>
          <pc:docMk/>
          <pc:sldMk cId="626240506" sldId="6038"/>
        </pc:sldMkLst>
        <pc:spChg chg="mod">
          <ac:chgData name="Furqan Aziz" userId="e9b15d16-c96b-4474-acb2-8700e5dab8b3" providerId="ADAL" clId="{BB20307B-4FB1-4298-B2DF-8643CED63755}" dt="2026-05-26T07:13:38.890" v="342" actId="20577"/>
          <ac:spMkLst>
            <pc:docMk/>
            <pc:sldMk cId="626240506" sldId="6038"/>
            <ac:spMk id="3" creationId="{AA664E1E-56C1-E114-D87C-95DA9AB0BCFF}"/>
          </ac:spMkLst>
        </pc:spChg>
      </pc:sldChg>
      <pc:sldChg chg="addSp delSp modSp add mod">
        <pc:chgData name="Furqan Aziz" userId="e9b15d16-c96b-4474-acb2-8700e5dab8b3" providerId="ADAL" clId="{BB20307B-4FB1-4298-B2DF-8643CED63755}" dt="2026-05-26T08:05:32.595" v="664" actId="20577"/>
        <pc:sldMkLst>
          <pc:docMk/>
          <pc:sldMk cId="113589042" sldId="6039"/>
        </pc:sldMkLst>
        <pc:spChg chg="mod">
          <ac:chgData name="Furqan Aziz" userId="e9b15d16-c96b-4474-acb2-8700e5dab8b3" providerId="ADAL" clId="{BB20307B-4FB1-4298-B2DF-8643CED63755}" dt="2026-05-26T08:05:32.595" v="664" actId="20577"/>
          <ac:spMkLst>
            <pc:docMk/>
            <pc:sldMk cId="113589042" sldId="6039"/>
            <ac:spMk id="3" creationId="{75DEA5D2-0E93-6207-037C-45290DD63EC2}"/>
          </ac:spMkLst>
        </pc:spChg>
        <pc:picChg chg="add del">
          <ac:chgData name="Furqan Aziz" userId="e9b15d16-c96b-4474-acb2-8700e5dab8b3" providerId="ADAL" clId="{BB20307B-4FB1-4298-B2DF-8643CED63755}" dt="2026-05-26T08:02:35.785" v="597" actId="478"/>
          <ac:picMkLst>
            <pc:docMk/>
            <pc:sldMk cId="113589042" sldId="6039"/>
            <ac:picMk id="4" creationId="{CD06A562-2C66-3943-7D32-EE14F6ACBDC9}"/>
          </ac:picMkLst>
        </pc:picChg>
      </pc:sldChg>
      <pc:sldChg chg="modSp add mod">
        <pc:chgData name="Furqan Aziz" userId="e9b15d16-c96b-4474-acb2-8700e5dab8b3" providerId="ADAL" clId="{BB20307B-4FB1-4298-B2DF-8643CED63755}" dt="2026-05-26T07:48:31.247" v="585" actId="114"/>
        <pc:sldMkLst>
          <pc:docMk/>
          <pc:sldMk cId="2830838025" sldId="6040"/>
        </pc:sldMkLst>
        <pc:spChg chg="mod">
          <ac:chgData name="Furqan Aziz" userId="e9b15d16-c96b-4474-acb2-8700e5dab8b3" providerId="ADAL" clId="{BB20307B-4FB1-4298-B2DF-8643CED63755}" dt="2026-05-26T07:35:40.520" v="533" actId="20577"/>
          <ac:spMkLst>
            <pc:docMk/>
            <pc:sldMk cId="2830838025" sldId="6040"/>
            <ac:spMk id="3" creationId="{7E67E246-1629-300B-D583-FAFE463425BA}"/>
          </ac:spMkLst>
        </pc:spChg>
        <pc:spChg chg="mod">
          <ac:chgData name="Furqan Aziz" userId="e9b15d16-c96b-4474-acb2-8700e5dab8b3" providerId="ADAL" clId="{BB20307B-4FB1-4298-B2DF-8643CED63755}" dt="2026-05-26T07:48:31.247" v="585" actId="114"/>
          <ac:spMkLst>
            <pc:docMk/>
            <pc:sldMk cId="2830838025" sldId="6040"/>
            <ac:spMk id="5" creationId="{2F9D755F-D704-D925-6A59-3321BDF4667C}"/>
          </ac:spMkLst>
        </pc:spChg>
      </pc:sldChg>
      <pc:sldChg chg="add del">
        <pc:chgData name="Furqan Aziz" userId="e9b15d16-c96b-4474-acb2-8700e5dab8b3" providerId="ADAL" clId="{BB20307B-4FB1-4298-B2DF-8643CED63755}" dt="2026-05-26T07:36:34.175" v="549" actId="47"/>
        <pc:sldMkLst>
          <pc:docMk/>
          <pc:sldMk cId="2215426830" sldId="6041"/>
        </pc:sldMkLst>
      </pc:sldChg>
      <pc:sldChg chg="addSp modSp add mod">
        <pc:chgData name="Furqan Aziz" userId="e9b15d16-c96b-4474-acb2-8700e5dab8b3" providerId="ADAL" clId="{BB20307B-4FB1-4298-B2DF-8643CED63755}" dt="2026-05-26T08:05:24.728" v="661" actId="20577"/>
        <pc:sldMkLst>
          <pc:docMk/>
          <pc:sldMk cId="3391580910" sldId="6041"/>
        </pc:sldMkLst>
        <pc:spChg chg="add mod">
          <ac:chgData name="Furqan Aziz" userId="e9b15d16-c96b-4474-acb2-8700e5dab8b3" providerId="ADAL" clId="{BB20307B-4FB1-4298-B2DF-8643CED63755}" dt="2026-05-26T08:05:24.728" v="661" actId="20577"/>
          <ac:spMkLst>
            <pc:docMk/>
            <pc:sldMk cId="3391580910" sldId="6041"/>
            <ac:spMk id="2" creationId="{1CF21F31-4635-6ADC-17DC-8D921E6962D9}"/>
          </ac:spMkLst>
        </pc:spChg>
        <pc:picChg chg="mod modCrop">
          <ac:chgData name="Furqan Aziz" userId="e9b15d16-c96b-4474-acb2-8700e5dab8b3" providerId="ADAL" clId="{BB20307B-4FB1-4298-B2DF-8643CED63755}" dt="2026-05-26T08:04:41.563" v="645" actId="1076"/>
          <ac:picMkLst>
            <pc:docMk/>
            <pc:sldMk cId="3391580910" sldId="6041"/>
            <ac:picMk id="4" creationId="{942B124E-97D4-7F31-C066-205D0F55CEE8}"/>
          </ac:picMkLst>
        </pc:picChg>
      </pc:sldChg>
      <pc:sldChg chg="addSp delSp modSp add mod ord">
        <pc:chgData name="Furqan Aziz" userId="e9b15d16-c96b-4474-acb2-8700e5dab8b3" providerId="ADAL" clId="{BB20307B-4FB1-4298-B2DF-8643CED63755}" dt="2026-05-26T08:05:21.889" v="659" actId="20577"/>
        <pc:sldMkLst>
          <pc:docMk/>
          <pc:sldMk cId="2491757131" sldId="6042"/>
        </pc:sldMkLst>
        <pc:spChg chg="mod">
          <ac:chgData name="Furqan Aziz" userId="e9b15d16-c96b-4474-acb2-8700e5dab8b3" providerId="ADAL" clId="{BB20307B-4FB1-4298-B2DF-8643CED63755}" dt="2026-05-26T08:05:21.889" v="659" actId="20577"/>
          <ac:spMkLst>
            <pc:docMk/>
            <pc:sldMk cId="2491757131" sldId="6042"/>
            <ac:spMk id="3" creationId="{9811D2C1-AD14-3A4C-2EB1-3226E12A818D}"/>
          </ac:spMkLst>
        </pc:spChg>
        <pc:picChg chg="del">
          <ac:chgData name="Furqan Aziz" userId="e9b15d16-c96b-4474-acb2-8700e5dab8b3" providerId="ADAL" clId="{BB20307B-4FB1-4298-B2DF-8643CED63755}" dt="2026-05-26T08:03:42.490" v="635" actId="478"/>
          <ac:picMkLst>
            <pc:docMk/>
            <pc:sldMk cId="2491757131" sldId="6042"/>
            <ac:picMk id="4" creationId="{E4BC2665-2C25-17AB-7183-32D711A3F8BE}"/>
          </ac:picMkLst>
        </pc:picChg>
        <pc:picChg chg="add mod">
          <ac:chgData name="Furqan Aziz" userId="e9b15d16-c96b-4474-acb2-8700e5dab8b3" providerId="ADAL" clId="{BB20307B-4FB1-4298-B2DF-8643CED63755}" dt="2026-05-26T08:04:53.946" v="655" actId="1076"/>
          <ac:picMkLst>
            <pc:docMk/>
            <pc:sldMk cId="2491757131" sldId="6042"/>
            <ac:picMk id="5" creationId="{C830D207-7923-CD59-D4ED-54D2B313323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576642B5-0BC1-438F-80D3-1B6686E58130}" type="datetimeFigureOut">
              <a:rPr lang="en-GB" smtClean="0"/>
              <a:t>26/05/2026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D53F5600-7B1A-4F15-BE71-9170F82081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9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19E60-895E-6849-8546-1866AC8D2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7" b="16482"/>
          <a:stretch/>
        </p:blipFill>
        <p:spPr>
          <a:xfrm>
            <a:off x="0" y="0"/>
            <a:ext cx="12207943" cy="4297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32A81-BA64-EF4B-853D-EB7487AF10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-7972" y="1"/>
            <a:ext cx="12207943" cy="43078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516216-DD75-1046-A173-361186D8D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360" y="4787644"/>
            <a:ext cx="9192260" cy="50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| Presentation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28C2148-F86D-144D-9755-CF40B36C5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6511" y="5880776"/>
            <a:ext cx="1335646" cy="4958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kern="1200" dirty="0">
                <a:solidFill>
                  <a:srgbClr val="F27A2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475E57-E8F6-AA4B-84D4-7D937AE9B7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" y="1014730"/>
            <a:ext cx="9664700" cy="214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49CB2-1810-9A46-9220-7097F7E2C0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20" y="441643"/>
            <a:ext cx="3604578" cy="170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44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350F8F0D-1A42-F66E-4972-31F563C7B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8390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datory slide for external facing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ky, outdoor, pylon, outdoor object&#10;&#10;Description automatically generated">
            <a:extLst>
              <a:ext uri="{FF2B5EF4-FFF2-40B4-BE49-F238E27FC236}">
                <a16:creationId xmlns:a16="http://schemas.microsoft.com/office/drawing/2014/main" id="{28D57CA5-8EA2-CD64-9AE5-4264EFC1D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2" t="-56" r="22979" b="56"/>
          <a:stretch/>
        </p:blipFill>
        <p:spPr>
          <a:xfrm>
            <a:off x="5725158" y="-12356"/>
            <a:ext cx="6466842" cy="687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173355-455E-191A-A5CE-678CDD97A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5715357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96C0199-AF39-A48A-19F2-0B51C6084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 b="30796"/>
          <a:stretch/>
        </p:blipFill>
        <p:spPr>
          <a:xfrm>
            <a:off x="4768791" y="5372678"/>
            <a:ext cx="7423209" cy="14853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DB14C1D-6008-48A9-8304-69666B1FE7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5091" y="411352"/>
            <a:ext cx="1483936" cy="6391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CA524E-6109-B09D-D287-041B367336E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1" y="4229203"/>
            <a:ext cx="1998074" cy="1289482"/>
          </a:xfrm>
          <a:prstGeom prst="rect">
            <a:avLst/>
          </a:prstGeom>
        </p:spPr>
      </p:pic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983AAAD-9640-5658-4FAE-25EC623D1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5091" y="1924050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F27A2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Full 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D511B12-C19E-9548-7195-294B8F41E5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091" y="2612819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Name.Surname@electralink.co.uk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58AA8F-1459-E076-C7BB-C518FAE481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091" y="3242211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Phone number</a:t>
            </a:r>
          </a:p>
        </p:txBody>
      </p:sp>
    </p:spTree>
    <p:extLst>
      <p:ext uri="{BB962C8B-B14F-4D97-AF65-F5344CB8AC3E}">
        <p14:creationId xmlns:p14="http://schemas.microsoft.com/office/powerpoint/2010/main" val="206819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ECE44-E772-D7E8-EF48-1330E09C4F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83" y="2534773"/>
            <a:ext cx="10584649" cy="39873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EC76F07-770E-B4CE-AD15-C40ACAC9C40D}"/>
              </a:ext>
            </a:extLst>
          </p:cNvPr>
          <p:cNvGrpSpPr/>
          <p:nvPr userDrawn="1"/>
        </p:nvGrpSpPr>
        <p:grpSpPr>
          <a:xfrm>
            <a:off x="8589559" y="4894130"/>
            <a:ext cx="723888" cy="707707"/>
            <a:chOff x="527034" y="5313123"/>
            <a:chExt cx="1078630" cy="103805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29C86EF-9934-4A95-9E6F-CE4B00E3C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DFD66C06-EB44-2957-C012-97BBA3820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E2CBD197-BBEF-FE6A-6D8E-336E26458234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07708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5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67FAB69-D97F-DF1E-5DF6-2961BE80A8DD}"/>
              </a:ext>
            </a:extLst>
          </p:cNvPr>
          <p:cNvGrpSpPr/>
          <p:nvPr userDrawn="1"/>
        </p:nvGrpSpPr>
        <p:grpSpPr>
          <a:xfrm>
            <a:off x="7442323" y="3119073"/>
            <a:ext cx="723888" cy="707707"/>
            <a:chOff x="527034" y="5313123"/>
            <a:chExt cx="1078630" cy="1038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42AA113-2C06-4C33-1250-892B4AEBE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0092C447-180B-2D2D-7C8B-AAA07A06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15315A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231ED683-CDC3-40BD-C9DF-B8ED9CBC5A1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4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D7B5C5-99E8-27FB-41EB-F224F90D17F8}"/>
              </a:ext>
            </a:extLst>
          </p:cNvPr>
          <p:cNvGrpSpPr/>
          <p:nvPr userDrawn="1"/>
        </p:nvGrpSpPr>
        <p:grpSpPr>
          <a:xfrm>
            <a:off x="5419663" y="2585760"/>
            <a:ext cx="723888" cy="707707"/>
            <a:chOff x="527034" y="5313123"/>
            <a:chExt cx="1078630" cy="10380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B044F6-34AF-D3C7-85C5-D8AB75B9F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FD81697F-C627-DDB5-C55D-458535728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0079C4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7" name="Text Placeholder 5">
              <a:extLst>
                <a:ext uri="{FF2B5EF4-FFF2-40B4-BE49-F238E27FC236}">
                  <a16:creationId xmlns:a16="http://schemas.microsoft.com/office/drawing/2014/main" id="{6C203EBA-5B86-F3D0-F87F-8143469174BD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18382"/>
              <a:ext cx="798496" cy="58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3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92D9DA-EA5C-C92B-CC33-906CE71F3480}"/>
              </a:ext>
            </a:extLst>
          </p:cNvPr>
          <p:cNvGrpSpPr/>
          <p:nvPr userDrawn="1"/>
        </p:nvGrpSpPr>
        <p:grpSpPr>
          <a:xfrm>
            <a:off x="3431667" y="3236018"/>
            <a:ext cx="723888" cy="707707"/>
            <a:chOff x="527034" y="5313123"/>
            <a:chExt cx="1078630" cy="1038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57EDFE-3556-E8FF-A866-A0AC4A9B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A1C8F4BA-25A4-BC9E-7F95-E63CC8202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3" name="Text Placeholder 5">
              <a:extLst>
                <a:ext uri="{FF2B5EF4-FFF2-40B4-BE49-F238E27FC236}">
                  <a16:creationId xmlns:a16="http://schemas.microsoft.com/office/drawing/2014/main" id="{C91A0C2C-D2CA-15A8-12EA-531F7C87838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B8FAF6-484F-F085-E634-769E9486E5A5}"/>
              </a:ext>
            </a:extLst>
          </p:cNvPr>
          <p:cNvGrpSpPr/>
          <p:nvPr userDrawn="1"/>
        </p:nvGrpSpPr>
        <p:grpSpPr>
          <a:xfrm>
            <a:off x="2276393" y="5073590"/>
            <a:ext cx="723888" cy="707707"/>
            <a:chOff x="527034" y="5313123"/>
            <a:chExt cx="1078630" cy="103805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2E1A17-41A3-F7E6-FF4B-3AF73D6D3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62580A8C-BA8D-4527-E8CF-4162CBA2D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F8B33D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 Placeholder 5">
              <a:extLst>
                <a:ext uri="{FF2B5EF4-FFF2-40B4-BE49-F238E27FC236}">
                  <a16:creationId xmlns:a16="http://schemas.microsoft.com/office/drawing/2014/main" id="{AF5EE8F8-316D-B2DF-21BD-40878A484B52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1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03C57093-EF35-F9DA-BE8B-A64756353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 b="54031"/>
          <a:stretch/>
        </p:blipFill>
        <p:spPr>
          <a:xfrm rot="153443">
            <a:off x="6091026" y="5551269"/>
            <a:ext cx="2418080" cy="986638"/>
          </a:xfrm>
          <a:prstGeom prst="rect">
            <a:avLst/>
          </a:prstGeom>
        </p:spPr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2931EDD-DE15-6B1A-1104-823E864473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495" y="52452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6B8EEA93-3E2B-CA6F-6489-34C78BD2F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475" y="315734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6F3B7DFC-16EA-BC44-F438-D39FD1B297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0395" y="18924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8" name="Text Placeholder 34">
            <a:extLst>
              <a:ext uri="{FF2B5EF4-FFF2-40B4-BE49-F238E27FC236}">
                <a16:creationId xmlns:a16="http://schemas.microsoft.com/office/drawing/2014/main" id="{B9D8D221-AB1F-EA20-A110-8F397B158D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0375" y="316496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9" name="Text Placeholder 34">
            <a:extLst>
              <a:ext uri="{FF2B5EF4-FFF2-40B4-BE49-F238E27FC236}">
                <a16:creationId xmlns:a16="http://schemas.microsoft.com/office/drawing/2014/main" id="{82D6F6B1-F986-8363-5617-BC2A4DF58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68135" y="504710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</p:spTree>
    <p:extLst>
      <p:ext uri="{BB962C8B-B14F-4D97-AF65-F5344CB8AC3E}">
        <p14:creationId xmlns:p14="http://schemas.microsoft.com/office/powerpoint/2010/main" val="375718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F0C895-3CF5-73FB-0F9E-995DFA84B677}"/>
              </a:ext>
            </a:extLst>
          </p:cNvPr>
          <p:cNvCxnSpPr>
            <a:cxnSpLocks/>
          </p:cNvCxnSpPr>
          <p:nvPr userDrawn="1"/>
        </p:nvCxnSpPr>
        <p:spPr>
          <a:xfrm>
            <a:off x="950291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7BF22EC-EAEE-C510-DDCD-F2FDF7000ADF}"/>
              </a:ext>
            </a:extLst>
          </p:cNvPr>
          <p:cNvCxnSpPr>
            <a:cxnSpLocks/>
          </p:cNvCxnSpPr>
          <p:nvPr userDrawn="1"/>
        </p:nvCxnSpPr>
        <p:spPr>
          <a:xfrm>
            <a:off x="4731343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852C581-9749-32E2-4F4F-87BA356321C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6CCB47-5FA5-7743-294A-3A04CA5D3CE4}"/>
              </a:ext>
            </a:extLst>
          </p:cNvPr>
          <p:cNvSpPr/>
          <p:nvPr userDrawn="1"/>
        </p:nvSpPr>
        <p:spPr>
          <a:xfrm>
            <a:off x="359700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72A354-D339-D328-F0BB-F2362C0646BA}"/>
              </a:ext>
            </a:extLst>
          </p:cNvPr>
          <p:cNvSpPr/>
          <p:nvPr userDrawn="1"/>
        </p:nvSpPr>
        <p:spPr>
          <a:xfrm>
            <a:off x="4149819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3BFD85-8A0C-B5EE-C82C-BC1E53FBF1BF}"/>
              </a:ext>
            </a:extLst>
          </p:cNvPr>
          <p:cNvSpPr/>
          <p:nvPr userDrawn="1"/>
        </p:nvSpPr>
        <p:spPr>
          <a:xfrm>
            <a:off x="7915618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E5016F2E-233E-0CB0-9F7D-526C10D88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r="-6544" b="57946"/>
          <a:stretch/>
        </p:blipFill>
        <p:spPr>
          <a:xfrm>
            <a:off x="1024679" y="5955396"/>
            <a:ext cx="5235392" cy="9025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86A85-A3BB-FC37-4BAD-8BD34C1D3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913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2AE61A4-3103-8DD6-8B76-354F18D18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530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9050F5-246E-5337-380D-08B5CB9F03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409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345C10-B12B-F29A-9600-1FFE48A22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913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8741C5A-AE86-EAB1-3CF5-7D4C45F6AB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778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28FE3B2-46CC-BFAE-683A-4A4E648887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5766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91EDA0-8C16-EEB4-EEF6-62AFC407685C}"/>
              </a:ext>
            </a:extLst>
          </p:cNvPr>
          <p:cNvCxnSpPr>
            <a:cxnSpLocks/>
          </p:cNvCxnSpPr>
          <p:nvPr userDrawn="1"/>
        </p:nvCxnSpPr>
        <p:spPr>
          <a:xfrm>
            <a:off x="950291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994FAA-6F8A-D2F4-BC8B-5CFECF782616}"/>
              </a:ext>
            </a:extLst>
          </p:cNvPr>
          <p:cNvCxnSpPr>
            <a:cxnSpLocks/>
          </p:cNvCxnSpPr>
          <p:nvPr userDrawn="1"/>
        </p:nvCxnSpPr>
        <p:spPr>
          <a:xfrm>
            <a:off x="4731343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B5DB78-7209-70CC-2487-35822673B5A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22BE286-029E-3198-AD4B-022E6DB654AD}"/>
              </a:ext>
            </a:extLst>
          </p:cNvPr>
          <p:cNvSpPr/>
          <p:nvPr userDrawn="1"/>
        </p:nvSpPr>
        <p:spPr>
          <a:xfrm>
            <a:off x="359700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EF2A6F3-6676-8246-1532-1AB0864410C7}"/>
              </a:ext>
            </a:extLst>
          </p:cNvPr>
          <p:cNvSpPr/>
          <p:nvPr userDrawn="1"/>
        </p:nvSpPr>
        <p:spPr>
          <a:xfrm>
            <a:off x="4149819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D8F0A3-859C-5175-C24F-FF29A59046DA}"/>
              </a:ext>
            </a:extLst>
          </p:cNvPr>
          <p:cNvSpPr/>
          <p:nvPr userDrawn="1"/>
        </p:nvSpPr>
        <p:spPr>
          <a:xfrm>
            <a:off x="7915618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5854E76-7806-B562-409B-660F8C855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0913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78CDBCF-DC52-A0A0-C275-67CCE04E0E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4530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062DC92-1789-E4C1-7C90-EE4BA61C04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409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28F2FA9-9304-5F20-A2AF-AB337F14C3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0913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7E9C8F94-4919-BA72-F8E5-2D505F1C2F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2778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91C64A20-3A7F-0A24-DE97-CC06ACE659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766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0DD407-72B9-1E0A-875C-67F7432111FA}"/>
              </a:ext>
            </a:extLst>
          </p:cNvPr>
          <p:cNvCxnSpPr>
            <a:cxnSpLocks/>
          </p:cNvCxnSpPr>
          <p:nvPr userDrawn="1"/>
        </p:nvCxnSpPr>
        <p:spPr>
          <a:xfrm>
            <a:off x="950291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8F2E112-00F4-C7DA-1BDC-E8D09DF17058}"/>
              </a:ext>
            </a:extLst>
          </p:cNvPr>
          <p:cNvCxnSpPr>
            <a:cxnSpLocks/>
          </p:cNvCxnSpPr>
          <p:nvPr userDrawn="1"/>
        </p:nvCxnSpPr>
        <p:spPr>
          <a:xfrm>
            <a:off x="4731343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D90978-8A19-D4C4-5BD0-355598C27CBE}"/>
              </a:ext>
            </a:extLst>
          </p:cNvPr>
          <p:cNvCxnSpPr>
            <a:cxnSpLocks/>
          </p:cNvCxnSpPr>
          <p:nvPr userDrawn="1"/>
        </p:nvCxnSpPr>
        <p:spPr>
          <a:xfrm>
            <a:off x="8570376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6D72C8EA-BB87-973E-6BF9-9834E08B2BA6}"/>
              </a:ext>
            </a:extLst>
          </p:cNvPr>
          <p:cNvSpPr/>
          <p:nvPr userDrawn="1"/>
        </p:nvSpPr>
        <p:spPr>
          <a:xfrm>
            <a:off x="359700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0340F8-1ACF-A368-7173-3EEEE90910AD}"/>
              </a:ext>
            </a:extLst>
          </p:cNvPr>
          <p:cNvSpPr/>
          <p:nvPr userDrawn="1"/>
        </p:nvSpPr>
        <p:spPr>
          <a:xfrm>
            <a:off x="4149819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E3C34B6-DC77-E561-DF31-09808CCF4AFD}"/>
              </a:ext>
            </a:extLst>
          </p:cNvPr>
          <p:cNvSpPr/>
          <p:nvPr userDrawn="1"/>
        </p:nvSpPr>
        <p:spPr>
          <a:xfrm>
            <a:off x="7915618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379D192-8C54-7B60-3EB3-AFFA14E19A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0913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28D47B4-BEC1-2F8B-69FF-1C50626D7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14530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F2A29D7-5DA2-743B-5DBB-29D2161B4F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44409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156C9BDC-B406-3291-6450-49FA6969D0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0913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E13119E-F285-7194-E989-5369F697ED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778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1D46BA4-BB87-8CC7-74E3-ABC769648A1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5766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</p:spTree>
    <p:extLst>
      <p:ext uri="{BB962C8B-B14F-4D97-AF65-F5344CB8AC3E}">
        <p14:creationId xmlns:p14="http://schemas.microsoft.com/office/powerpoint/2010/main" val="355740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A9061F-028E-D5B6-A707-779354A23D80}"/>
              </a:ext>
            </a:extLst>
          </p:cNvPr>
          <p:cNvSpPr/>
          <p:nvPr userDrawn="1"/>
        </p:nvSpPr>
        <p:spPr>
          <a:xfrm>
            <a:off x="958753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10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8" name="Text Placeholder 68">
            <a:extLst>
              <a:ext uri="{FF2B5EF4-FFF2-40B4-BE49-F238E27FC236}">
                <a16:creationId xmlns:a16="http://schemas.microsoft.com/office/drawing/2014/main" id="{7D45332A-DECF-82B0-24DB-65FCDE05E9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8871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792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9462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386F30-C6CA-43BA-BFD1-D3C0909EB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6643" y="5737952"/>
            <a:ext cx="5020364" cy="4799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algn="r"/>
            <a:r>
              <a:rPr lang="en-US" sz="1800">
                <a:solidFill>
                  <a:srgbClr val="F5981F"/>
                </a:solidFill>
              </a:rPr>
              <a:t>Email: </a:t>
            </a:r>
            <a:r>
              <a:rPr lang="en-US" sz="1800" err="1">
                <a:solidFill>
                  <a:srgbClr val="16315B"/>
                </a:solidFill>
              </a:rPr>
              <a:t>email.address@electralink.co.uk</a:t>
            </a:r>
            <a:endParaRPr lang="en-GB" sz="1800">
              <a:solidFill>
                <a:srgbClr val="16315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A25AC-DE4E-1B60-D7B0-88AE4F34D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r="10843"/>
          <a:stretch/>
        </p:blipFill>
        <p:spPr>
          <a:xfrm>
            <a:off x="0" y="0"/>
            <a:ext cx="6476642" cy="6870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A86DBA-6FE1-264A-77E1-F68118529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0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14CE82-3B77-D3FD-9533-D8E4F7BC6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1734" y="2890236"/>
            <a:ext cx="4474861" cy="123745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2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Section</a:t>
            </a:r>
            <a:br>
              <a:rPr lang="en-GB"/>
            </a:br>
            <a:r>
              <a:rPr lang="en-GB"/>
              <a:t>Header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BA5CAC-E79E-77A7-CF70-AFAEF978E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42150" y="4425950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ED8017"/>
                </a:solidFill>
              </a:defRPr>
            </a:lvl1pPr>
          </a:lstStyle>
          <a:p>
            <a:pPr lvl="0"/>
            <a:r>
              <a:rPr lang="en-GB"/>
              <a:t>By Person 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BCC5310-E988-9CA5-B39D-A989347DE6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2150" y="4938698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15315A"/>
                </a:solidFill>
              </a:defRPr>
            </a:lvl1pPr>
          </a:lstStyle>
          <a:p>
            <a:pPr lvl="0"/>
            <a:r>
              <a:rPr lang="en-GB"/>
              <a:t>Job Title - ElectraLink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35D28-1AE7-463C-B37E-CEADA7D9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DB72590-74B2-3718-5BE1-92653EC16180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4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olou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unset&#10;&#10;Description automatically generated">
            <a:extLst>
              <a:ext uri="{FF2B5EF4-FFF2-40B4-BE49-F238E27FC236}">
                <a16:creationId xmlns:a16="http://schemas.microsoft.com/office/drawing/2014/main" id="{A298BACB-9CEB-335D-FFFC-29478775E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r="21789"/>
          <a:stretch/>
        </p:blipFill>
        <p:spPr>
          <a:xfrm>
            <a:off x="0" y="0"/>
            <a:ext cx="12255132" cy="6858000"/>
          </a:xfrm>
          <a:prstGeom prst="rect">
            <a:avLst/>
          </a:prstGeom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86E379E-807A-DAD5-30B0-E7F8DB6C6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9538241">
            <a:off x="-939287" y="1407892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694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1FD5A17-9BDC-44AE-9477-981876040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502" y="1304278"/>
            <a:ext cx="11155363" cy="4627289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5315A"/>
                </a:solidFill>
              </a:defRPr>
            </a:lvl1pPr>
            <a:lvl2pPr>
              <a:defRPr sz="1600">
                <a:solidFill>
                  <a:srgbClr val="15315A"/>
                </a:solidFill>
              </a:defRPr>
            </a:lvl2pPr>
            <a:lvl3pPr>
              <a:defRPr sz="1400">
                <a:solidFill>
                  <a:srgbClr val="15315A"/>
                </a:solidFill>
              </a:defRPr>
            </a:lvl3pPr>
            <a:lvl4pPr>
              <a:defRPr sz="1400">
                <a:solidFill>
                  <a:srgbClr val="15315A"/>
                </a:solidFill>
              </a:defRPr>
            </a:lvl4pPr>
            <a:lvl5pPr>
              <a:defRPr sz="1000">
                <a:solidFill>
                  <a:srgbClr val="15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A5BE55-9332-357F-354B-D4BD255F9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5" b="25291"/>
          <a:stretch/>
        </p:blipFill>
        <p:spPr>
          <a:xfrm>
            <a:off x="0" y="3113717"/>
            <a:ext cx="10668580" cy="28734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0" y="3113717"/>
            <a:ext cx="10668580" cy="2873426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26F89AA-5CD0-922E-A6D7-2E60C79DAA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9"/>
          <a:stretch/>
        </p:blipFill>
        <p:spPr>
          <a:xfrm rot="20896119">
            <a:off x="-438793" y="888823"/>
            <a:ext cx="11664343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493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mple tex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EC822021-CEDF-8FE2-DE0B-7E17B9D3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23177" r="27877" b="34924"/>
          <a:stretch/>
        </p:blipFill>
        <p:spPr>
          <a:xfrm>
            <a:off x="1572126" y="3087152"/>
            <a:ext cx="10619874" cy="2873426"/>
          </a:xfrm>
          <a:prstGeom prst="rect">
            <a:avLst/>
          </a:prstGeom>
        </p:spPr>
      </p:pic>
      <p:pic>
        <p:nvPicPr>
          <p:cNvPr id="5" name="Picture 4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7EE4367D-947E-6DE5-954B-24904EF48F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58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24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30" r:id="rId2"/>
    <p:sldLayoutId id="2147483734" r:id="rId3"/>
    <p:sldLayoutId id="2147483735" r:id="rId4"/>
    <p:sldLayoutId id="2147483711" r:id="rId5"/>
    <p:sldLayoutId id="2147483724" r:id="rId6"/>
    <p:sldLayoutId id="2147483723" r:id="rId7"/>
    <p:sldLayoutId id="2147483725" r:id="rId8"/>
    <p:sldLayoutId id="2147483732" r:id="rId9"/>
    <p:sldLayoutId id="2147483726" r:id="rId10"/>
    <p:sldLayoutId id="2147483728" r:id="rId11"/>
    <p:sldLayoutId id="214748373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9C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4.sv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5D32CF-8A83-144B-9AAF-96AD33E2E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60" y="4787644"/>
            <a:ext cx="10885002" cy="508000"/>
          </a:xfrm>
        </p:spPr>
        <p:txBody>
          <a:bodyPr/>
          <a:lstStyle/>
          <a:p>
            <a:r>
              <a:rPr lang="en-GB" sz="2800" dirty="0"/>
              <a:t>DDDG Technical Subgroup - Centralised Tariff Dashboard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14F1EEB-455A-B240-9488-6D23493ABE8B}"/>
              </a:ext>
            </a:extLst>
          </p:cNvPr>
          <p:cNvSpPr txBox="1">
            <a:spLocks/>
          </p:cNvSpPr>
          <p:nvPr/>
        </p:nvSpPr>
        <p:spPr>
          <a:xfrm>
            <a:off x="467360" y="5415532"/>
            <a:ext cx="9808754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Meeting 7 – User Stories / Guidance Document</a:t>
            </a:r>
          </a:p>
        </p:txBody>
      </p:sp>
    </p:spTree>
    <p:extLst>
      <p:ext uri="{BB962C8B-B14F-4D97-AF65-F5344CB8AC3E}">
        <p14:creationId xmlns:p14="http://schemas.microsoft.com/office/powerpoint/2010/main" val="956617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03D51-AB87-B66C-360A-741246E42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DEA5D2-0E93-6207-037C-45290DD63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MOCK UPS</a:t>
            </a:r>
          </a:p>
        </p:txBody>
      </p:sp>
    </p:spTree>
    <p:extLst>
      <p:ext uri="{BB962C8B-B14F-4D97-AF65-F5344CB8AC3E}">
        <p14:creationId xmlns:p14="http://schemas.microsoft.com/office/powerpoint/2010/main" val="113589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9BC51-2337-1060-7012-0D752C5F2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11D2C1-AD14-3A4C-2EB1-3226E12A8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254" y="228181"/>
            <a:ext cx="9316528" cy="439749"/>
          </a:xfrm>
        </p:spPr>
        <p:txBody>
          <a:bodyPr/>
          <a:lstStyle/>
          <a:p>
            <a:r>
              <a:rPr lang="en-GB" sz="2800" dirty="0"/>
              <a:t>DESIGN 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30D207-7923-CD59-D4ED-54D2B3133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6032"/>
            <a:ext cx="10872216" cy="594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57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8DCAE-B87B-24C9-7CA9-9DC8518D7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C17E70B-AFD1-4FF1-5FC1-0A1F53F2D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MOCK DESIGN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2B124E-97D4-7F31-C066-205D0F55CE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977" b="15598"/>
          <a:stretch>
            <a:fillRect/>
          </a:stretch>
        </p:blipFill>
        <p:spPr>
          <a:xfrm>
            <a:off x="0" y="1353730"/>
            <a:ext cx="12192000" cy="4919472"/>
          </a:xfrm>
          <a:prstGeom prst="rect">
            <a:avLst/>
          </a:prstGeom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1CF21F31-4635-6ADC-17DC-8D921E6962D9}"/>
              </a:ext>
            </a:extLst>
          </p:cNvPr>
          <p:cNvSpPr txBox="1">
            <a:spLocks/>
          </p:cNvSpPr>
          <p:nvPr/>
        </p:nvSpPr>
        <p:spPr>
          <a:xfrm>
            <a:off x="308366" y="301124"/>
            <a:ext cx="9316528" cy="4397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GB" sz="2800" dirty="0"/>
              <a:t>DESIGN B</a:t>
            </a:r>
          </a:p>
        </p:txBody>
      </p:sp>
    </p:spTree>
    <p:extLst>
      <p:ext uri="{BB962C8B-B14F-4D97-AF65-F5344CB8AC3E}">
        <p14:creationId xmlns:p14="http://schemas.microsoft.com/office/powerpoint/2010/main" val="3391580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C6488-B73A-01B4-FC48-4CE0662E3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3C0AD8-74CE-5F80-F9C3-5AF25E210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GUIDANCE DOCUMENT FEEDBACK</a:t>
            </a:r>
          </a:p>
        </p:txBody>
      </p:sp>
    </p:spTree>
    <p:extLst>
      <p:ext uri="{BB962C8B-B14F-4D97-AF65-F5344CB8AC3E}">
        <p14:creationId xmlns:p14="http://schemas.microsoft.com/office/powerpoint/2010/main" val="2919754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766F2-E8D4-D087-6F78-DE8446A73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67E246-1629-300B-D583-FAFE46342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D755F-D704-D925-6A59-3321BDF4667C}"/>
              </a:ext>
            </a:extLst>
          </p:cNvPr>
          <p:cNvSpPr txBox="1"/>
          <p:nvPr/>
        </p:nvSpPr>
        <p:spPr>
          <a:xfrm>
            <a:off x="972912" y="1608768"/>
            <a:ext cx="10246176" cy="3334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Identify and capture charging statement standardisation issues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b="1" dirty="0">
                <a:solidFill>
                  <a:schemeClr val="accent3"/>
                </a:solidFill>
              </a:rPr>
              <a:t>NOT</a:t>
            </a:r>
            <a:r>
              <a:rPr lang="en-GB" dirty="0">
                <a:solidFill>
                  <a:schemeClr val="accent3"/>
                </a:solidFill>
              </a:rPr>
              <a:t> formal code change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Sits outside of DCUSA’s direct governance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Pass on to the relevant group (led by Chris Ong)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endParaRPr lang="en-GB" dirty="0">
              <a:solidFill>
                <a:schemeClr val="accent3"/>
              </a:solidFill>
            </a:endParaRPr>
          </a:p>
          <a:p>
            <a:pPr lvl="1">
              <a:lnSpc>
                <a:spcPct val="200000"/>
              </a:lnSpc>
            </a:pPr>
            <a:r>
              <a:rPr lang="en-GB" i="1" dirty="0">
                <a:solidFill>
                  <a:schemeClr val="accent3"/>
                </a:solidFill>
              </a:rPr>
              <a:t>Feedback received: x3</a:t>
            </a:r>
          </a:p>
        </p:txBody>
      </p:sp>
    </p:spTree>
    <p:extLst>
      <p:ext uri="{BB962C8B-B14F-4D97-AF65-F5344CB8AC3E}">
        <p14:creationId xmlns:p14="http://schemas.microsoft.com/office/powerpoint/2010/main" val="2830838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ECCC2-63FB-7C5B-3A07-9E927A05B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1B6C18-2004-3DFE-E554-C8969BE86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887" y="525151"/>
            <a:ext cx="9353913" cy="580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152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BAD2A-1A06-D656-D3E4-E474AC954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8CEA96B-25D3-B632-7525-6D62B0EC68BC}"/>
              </a:ext>
            </a:extLst>
          </p:cNvPr>
          <p:cNvGrpSpPr/>
          <p:nvPr/>
        </p:nvGrpSpPr>
        <p:grpSpPr>
          <a:xfrm>
            <a:off x="546166" y="1008774"/>
            <a:ext cx="10828970" cy="5337162"/>
            <a:chOff x="868612" y="1031476"/>
            <a:chExt cx="9939928" cy="460270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EC4C676-0757-4CBC-8F0D-6B5F06FCF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8235" y="3741785"/>
              <a:ext cx="9830305" cy="189239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A08A3BC-6B6C-34EC-BC92-C94E8839A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8612" y="1031476"/>
              <a:ext cx="9855707" cy="2590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1433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65D4A-AEB2-6D4F-5EB8-35D849E62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664E1E-56C1-E114-D87C-95DA9AB0B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626240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766F2-E8D4-D087-6F78-DE8446A73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67E246-1629-300B-D583-FAFE46342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USER STORY EXPLAINED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1B0969-44EC-9670-C134-9B1F1B758AB9}"/>
              </a:ext>
            </a:extLst>
          </p:cNvPr>
          <p:cNvSpPr txBox="1"/>
          <p:nvPr/>
        </p:nvSpPr>
        <p:spPr>
          <a:xfrm>
            <a:off x="843759" y="1507739"/>
            <a:ext cx="10246176" cy="3334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Short, plain-English description of something the user wants to do and why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Written from the user’s perspective (not developers)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chemeClr val="accent3"/>
                </a:solidFill>
              </a:rPr>
              <a:t>Consistent format: 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As a </a:t>
            </a:r>
            <a:r>
              <a:rPr lang="en-GB" dirty="0">
                <a:solidFill>
                  <a:schemeClr val="accent3"/>
                </a:solidFill>
              </a:rPr>
              <a:t>[user], 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I want </a:t>
            </a:r>
            <a:r>
              <a:rPr lang="en-GB" dirty="0">
                <a:solidFill>
                  <a:schemeClr val="accent3"/>
                </a:solidFill>
              </a:rPr>
              <a:t>[to do something], 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3"/>
                </a:solidFill>
                <a:latin typeface="Montserrat" panose="00000500000000000000" pitchFamily="2" charset="0"/>
              </a:rPr>
              <a:t>So that </a:t>
            </a:r>
            <a:r>
              <a:rPr lang="en-GB" dirty="0">
                <a:solidFill>
                  <a:schemeClr val="accent3"/>
                </a:solidFill>
              </a:rPr>
              <a:t>[I get the benefit]</a:t>
            </a:r>
          </a:p>
        </p:txBody>
      </p:sp>
    </p:spTree>
    <p:extLst>
      <p:ext uri="{BB962C8B-B14F-4D97-AF65-F5344CB8AC3E}">
        <p14:creationId xmlns:p14="http://schemas.microsoft.com/office/powerpoint/2010/main" val="2892128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766F2-E8D4-D087-6F78-DE8446A73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67E246-1629-300B-D583-FAFE46342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ACCEPTANCE CRITERIA EXPLAINED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6CD91-AA4D-543C-AC77-6289D209F9C0}"/>
              </a:ext>
            </a:extLst>
          </p:cNvPr>
          <p:cNvSpPr txBox="1"/>
          <p:nvPr/>
        </p:nvSpPr>
        <p:spPr>
          <a:xfrm>
            <a:off x="907767" y="1590035"/>
            <a:ext cx="1024617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Checklist of conditions the user story must meet to be considered complete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Defines what’s in and out of scope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Written in clear, testable language so it can be measured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Ensures the right spec is being built</a:t>
            </a:r>
          </a:p>
        </p:txBody>
      </p:sp>
    </p:spTree>
    <p:extLst>
      <p:ext uri="{BB962C8B-B14F-4D97-AF65-F5344CB8AC3E}">
        <p14:creationId xmlns:p14="http://schemas.microsoft.com/office/powerpoint/2010/main" val="2194418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04CD7-9CED-C8B0-017D-E439C7D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2D9D42-65AB-7177-6A90-C19FE50B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D32B8-72FE-B685-5CC7-75D36E934B7B}"/>
              </a:ext>
            </a:extLst>
          </p:cNvPr>
          <p:cNvSpPr txBox="1"/>
          <p:nvPr/>
        </p:nvSpPr>
        <p:spPr>
          <a:xfrm>
            <a:off x="1362426" y="1635570"/>
            <a:ext cx="7187200" cy="1848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15315A"/>
                </a:solidFill>
              </a:rPr>
              <a:t>Project update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15315A"/>
                </a:solidFill>
              </a:rPr>
              <a:t>User stories and acceptance criteria review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15315A"/>
                </a:solidFill>
              </a:rPr>
              <a:t>Guidance document feedback </a:t>
            </a:r>
          </a:p>
        </p:txBody>
      </p:sp>
    </p:spTree>
    <p:extLst>
      <p:ext uri="{BB962C8B-B14F-4D97-AF65-F5344CB8AC3E}">
        <p14:creationId xmlns:p14="http://schemas.microsoft.com/office/powerpoint/2010/main" val="2856205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743D4-0D19-514B-EE06-27BA96506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1675BD-7984-FA52-6C7F-8EA7EE044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OUR GOAL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D755F-D704-D925-6A59-3321BDF4667C}"/>
              </a:ext>
            </a:extLst>
          </p:cNvPr>
          <p:cNvSpPr txBox="1"/>
          <p:nvPr/>
        </p:nvSpPr>
        <p:spPr>
          <a:xfrm>
            <a:off x="907767" y="1590035"/>
            <a:ext cx="1024617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Walk-through user stories and ACs together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Ensure the team has a clear understanding of what’s being delivered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Edit existing or add new stories if there are gaps.  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Leave comments to provide more clarity. </a:t>
            </a:r>
          </a:p>
        </p:txBody>
      </p:sp>
    </p:spTree>
    <p:extLst>
      <p:ext uri="{BB962C8B-B14F-4D97-AF65-F5344CB8AC3E}">
        <p14:creationId xmlns:p14="http://schemas.microsoft.com/office/powerpoint/2010/main" val="4120999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258AC-C445-3FF7-3F82-829AF64E0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1D2B5E-202B-B7DD-0E12-63AEEE91C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RECAP</a:t>
            </a:r>
          </a:p>
        </p:txBody>
      </p:sp>
    </p:spTree>
    <p:extLst>
      <p:ext uri="{BB962C8B-B14F-4D97-AF65-F5344CB8AC3E}">
        <p14:creationId xmlns:p14="http://schemas.microsoft.com/office/powerpoint/2010/main" val="2295654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76F69-69C9-2B91-D447-4381DA3E1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5614E17-8892-F7F3-3348-6AA3EFA0D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CENTRALISED TARIFF DASHBOARD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612BA2-35E3-E93B-E6C6-E771EAD33EBA}"/>
              </a:ext>
            </a:extLst>
          </p:cNvPr>
          <p:cNvSpPr txBox="1"/>
          <p:nvPr/>
        </p:nvSpPr>
        <p:spPr>
          <a:xfrm>
            <a:off x="592412" y="1395423"/>
            <a:ext cx="10286311" cy="1672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Web-based dashboard consolidating CDCM tariff data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Includes upcoming years, filtering options and download capabilities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accent3"/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1E6F792-F938-347D-9ADB-9129FE567AD0}"/>
              </a:ext>
            </a:extLst>
          </p:cNvPr>
          <p:cNvGrpSpPr/>
          <p:nvPr/>
        </p:nvGrpSpPr>
        <p:grpSpPr>
          <a:xfrm>
            <a:off x="5623905" y="3145536"/>
            <a:ext cx="6568095" cy="3622059"/>
            <a:chOff x="1432905" y="1067786"/>
            <a:chExt cx="9163938" cy="570895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947321E-28FC-6BCF-F755-51B147733734}"/>
                </a:ext>
              </a:extLst>
            </p:cNvPr>
            <p:cNvGrpSpPr/>
            <p:nvPr/>
          </p:nvGrpSpPr>
          <p:grpSpPr>
            <a:xfrm>
              <a:off x="1432905" y="2661939"/>
              <a:ext cx="9163938" cy="4114800"/>
              <a:chOff x="1705065" y="2422097"/>
              <a:chExt cx="8157724" cy="4395735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C585313F-BDC9-F954-419D-998DB06BC622}"/>
                  </a:ext>
                </a:extLst>
              </p:cNvPr>
              <p:cNvGrpSpPr/>
              <p:nvPr/>
            </p:nvGrpSpPr>
            <p:grpSpPr>
              <a:xfrm>
                <a:off x="1705065" y="2422097"/>
                <a:ext cx="8157724" cy="4395735"/>
                <a:chOff x="1387674" y="2396731"/>
                <a:chExt cx="8157724" cy="4395735"/>
              </a:xfrm>
            </p:grpSpPr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7C29706D-1313-BFBF-0A41-A97A36C67A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rcRect l="55800" b="12543"/>
                <a:stretch>
                  <a:fillRect/>
                </a:stretch>
              </p:blipFill>
              <p:spPr>
                <a:xfrm>
                  <a:off x="6324598" y="2396731"/>
                  <a:ext cx="3220800" cy="4395735"/>
                </a:xfrm>
                <a:prstGeom prst="rect">
                  <a:avLst/>
                </a:prstGeom>
              </p:spPr>
            </p:pic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EE120BC8-4AB3-9DCB-E048-C6DAF7F45B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rcRect r="43304" b="12543"/>
                <a:stretch>
                  <a:fillRect/>
                </a:stretch>
              </p:blipFill>
              <p:spPr>
                <a:xfrm>
                  <a:off x="1387674" y="2396731"/>
                  <a:ext cx="4131380" cy="4395735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52EE021A-3732-1BFF-44A6-9BF7D7FF91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rcRect l="45641" r="43304" b="12543"/>
                <a:stretch>
                  <a:fillRect/>
                </a:stretch>
              </p:blipFill>
              <p:spPr>
                <a:xfrm>
                  <a:off x="5519054" y="2396731"/>
                  <a:ext cx="805544" cy="4395735"/>
                </a:xfrm>
                <a:prstGeom prst="rect">
                  <a:avLst/>
                </a:prstGeom>
              </p:spPr>
            </p:pic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C21AF7B-67AD-AFB9-E1B4-4E865AFEBA9A}"/>
                  </a:ext>
                </a:extLst>
              </p:cNvPr>
              <p:cNvSpPr txBox="1"/>
              <p:nvPr/>
            </p:nvSpPr>
            <p:spPr>
              <a:xfrm>
                <a:off x="6441305" y="2638981"/>
                <a:ext cx="138529" cy="362759"/>
              </a:xfrm>
              <a:prstGeom prst="rect">
                <a:avLst/>
              </a:prstGeom>
              <a:solidFill>
                <a:srgbClr val="F7FAFB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>
                    <a:solidFill>
                      <a:schemeClr val="tx2">
                        <a:lumMod val="10000"/>
                      </a:schemeClr>
                    </a:solidFill>
                    <a:latin typeface="Aptos" panose="020B0004020202020204" pitchFamily="34" charset="0"/>
                  </a:rPr>
                  <a:t>3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FCF951E-AC78-9F51-44B3-CD14614DB5B9}"/>
                </a:ext>
              </a:extLst>
            </p:cNvPr>
            <p:cNvGrpSpPr/>
            <p:nvPr/>
          </p:nvGrpSpPr>
          <p:grpSpPr>
            <a:xfrm>
              <a:off x="1588700" y="1067786"/>
              <a:ext cx="8875368" cy="1214593"/>
              <a:chOff x="1588700" y="1447346"/>
              <a:chExt cx="8875368" cy="1214593"/>
            </a:xfrm>
            <a:solidFill>
              <a:schemeClr val="accent6"/>
            </a:solidFill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78414E0-6889-856C-720F-18A7F8BC05D2}"/>
                  </a:ext>
                </a:extLst>
              </p:cNvPr>
              <p:cNvSpPr/>
              <p:nvPr/>
            </p:nvSpPr>
            <p:spPr>
              <a:xfrm>
                <a:off x="1588700" y="1447346"/>
                <a:ext cx="8875368" cy="1214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800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1303B40-10BB-FAFA-752D-6FE8AD2519CC}"/>
                  </a:ext>
                </a:extLst>
              </p:cNvPr>
              <p:cNvGrpSpPr/>
              <p:nvPr/>
            </p:nvGrpSpPr>
            <p:grpSpPr>
              <a:xfrm>
                <a:off x="3871042" y="1464599"/>
                <a:ext cx="2167440" cy="922150"/>
                <a:chOff x="980181" y="513626"/>
                <a:chExt cx="2167440" cy="922150"/>
              </a:xfrm>
              <a:grpFill/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76C4675F-F588-F380-B294-1796FE694C25}"/>
                    </a:ext>
                  </a:extLst>
                </p:cNvPr>
                <p:cNvSpPr txBox="1"/>
                <p:nvPr/>
              </p:nvSpPr>
              <p:spPr>
                <a:xfrm>
                  <a:off x="1106684" y="513626"/>
                  <a:ext cx="532745" cy="408602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800" b="1" dirty="0">
                      <a:solidFill>
                        <a:schemeClr val="bg1"/>
                      </a:solidFill>
                      <a:latin typeface="Aptos" panose="020B0004020202020204" pitchFamily="34" charset="0"/>
                    </a:rPr>
                    <a:t>GSP</a:t>
                  </a:r>
                  <a:endParaRPr lang="en-US" sz="800" dirty="0">
                    <a:solidFill>
                      <a:schemeClr val="bg1"/>
                    </a:solidFill>
                    <a:latin typeface="Aptos" panose="020B0004020202020204" pitchFamily="34" charset="0"/>
                  </a:endParaRPr>
                </a:p>
              </p:txBody>
            </p:sp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09CDD406-16A0-29BB-92C3-638F93DE86CC}"/>
                    </a:ext>
                  </a:extLst>
                </p:cNvPr>
                <p:cNvGrpSpPr/>
                <p:nvPr/>
              </p:nvGrpSpPr>
              <p:grpSpPr>
                <a:xfrm>
                  <a:off x="980181" y="1043937"/>
                  <a:ext cx="2167440" cy="391839"/>
                  <a:chOff x="2678716" y="1665273"/>
                  <a:chExt cx="2167440" cy="391839"/>
                </a:xfrm>
                <a:grpFill/>
              </p:grpSpPr>
              <p:sp>
                <p:nvSpPr>
                  <p:cNvPr id="41" name="Rectangle: Rounded Corners 40">
                    <a:extLst>
                      <a:ext uri="{FF2B5EF4-FFF2-40B4-BE49-F238E27FC236}">
                        <a16:creationId xmlns:a16="http://schemas.microsoft.com/office/drawing/2014/main" id="{36836747-3713-E9E0-E650-7DABB3CE7878}"/>
                      </a:ext>
                    </a:extLst>
                  </p:cNvPr>
                  <p:cNvSpPr/>
                  <p:nvPr/>
                </p:nvSpPr>
                <p:spPr>
                  <a:xfrm>
                    <a:off x="2678716" y="1665273"/>
                    <a:ext cx="2156962" cy="391839"/>
                  </a:xfrm>
                  <a:prstGeom prst="roundRect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800"/>
                  </a:p>
                </p:txBody>
              </p: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DFF2E2B2-6E63-45C4-D525-FCB2AB93AEBE}"/>
                      </a:ext>
                    </a:extLst>
                  </p:cNvPr>
                  <p:cNvSpPr txBox="1"/>
                  <p:nvPr/>
                </p:nvSpPr>
                <p:spPr>
                  <a:xfrm>
                    <a:off x="2689194" y="1677271"/>
                    <a:ext cx="2156962" cy="3395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800" dirty="0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_B : East </a:t>
                    </a:r>
                    <a:r>
                      <a:rPr lang="en-GB" sz="800" dirty="0" err="1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Mids</a:t>
                    </a:r>
                    <a:endParaRPr lang="en-GB" sz="800" dirty="0">
                      <a:solidFill>
                        <a:schemeClr val="accent3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40" name="Graphic 39" descr="Caret Down with solid fill">
                  <a:extLst>
                    <a:ext uri="{FF2B5EF4-FFF2-40B4-BE49-F238E27FC236}">
                      <a16:creationId xmlns:a16="http://schemas.microsoft.com/office/drawing/2014/main" id="{B03337F3-7C64-D9BD-6D31-42D23FDA18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94399" y="1101849"/>
                  <a:ext cx="288000" cy="288000"/>
                </a:xfrm>
                <a:prstGeom prst="rect">
                  <a:avLst/>
                </a:prstGeom>
              </p:spPr>
            </p:pic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79E37B40-DE1D-B2DB-87D8-D93944755656}"/>
                  </a:ext>
                </a:extLst>
              </p:cNvPr>
              <p:cNvGrpSpPr/>
              <p:nvPr/>
            </p:nvGrpSpPr>
            <p:grpSpPr>
              <a:xfrm>
                <a:off x="1700838" y="1510147"/>
                <a:ext cx="1642180" cy="911106"/>
                <a:chOff x="3817518" y="518318"/>
                <a:chExt cx="1642180" cy="911106"/>
              </a:xfrm>
              <a:grpFill/>
            </p:grpSpPr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AB528B19-08DB-118F-6980-B20835D08DAC}"/>
                    </a:ext>
                  </a:extLst>
                </p:cNvPr>
                <p:cNvGrpSpPr/>
                <p:nvPr/>
              </p:nvGrpSpPr>
              <p:grpSpPr>
                <a:xfrm>
                  <a:off x="3817518" y="518318"/>
                  <a:ext cx="1642180" cy="911106"/>
                  <a:chOff x="3817518" y="518318"/>
                  <a:chExt cx="1642180" cy="911106"/>
                </a:xfrm>
                <a:grpFill/>
              </p:grpSpPr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C9B3347E-202F-CE16-0FC5-5A76A65F136D}"/>
                      </a:ext>
                    </a:extLst>
                  </p:cNvPr>
                  <p:cNvSpPr txBox="1"/>
                  <p:nvPr/>
                </p:nvSpPr>
                <p:spPr>
                  <a:xfrm>
                    <a:off x="3817518" y="518318"/>
                    <a:ext cx="1373685" cy="408601"/>
                  </a:xfrm>
                  <a:prstGeom prst="rect">
                    <a:avLst/>
                  </a:prstGeom>
                  <a:grp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sz="800" b="1" dirty="0">
                        <a:solidFill>
                          <a:schemeClr val="bg1"/>
                        </a:solidFill>
                        <a:latin typeface="Aptos" panose="020B0004020202020204" pitchFamily="34" charset="0"/>
                      </a:rPr>
                      <a:t>CHARGING YEAR</a:t>
                    </a:r>
                    <a:endParaRPr lang="en-US" sz="800" dirty="0">
                      <a:solidFill>
                        <a:schemeClr val="bg1"/>
                      </a:solidFill>
                      <a:latin typeface="Aptos" panose="020B0004020202020204" pitchFamily="34" charset="0"/>
                    </a:endParaRPr>
                  </a:p>
                </p:txBody>
              </p:sp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92079871-7640-B446-E31E-CAE714B89EC3}"/>
                      </a:ext>
                    </a:extLst>
                  </p:cNvPr>
                  <p:cNvGrpSpPr/>
                  <p:nvPr/>
                </p:nvGrpSpPr>
                <p:grpSpPr>
                  <a:xfrm>
                    <a:off x="3880550" y="1029026"/>
                    <a:ext cx="1579148" cy="400398"/>
                    <a:chOff x="2808316" y="1685593"/>
                    <a:chExt cx="1579148" cy="400398"/>
                  </a:xfrm>
                  <a:grpFill/>
                </p:grpSpPr>
                <p:sp>
                  <p:nvSpPr>
                    <p:cNvPr id="36" name="Rectangle: Rounded Corners 35">
                      <a:extLst>
                        <a:ext uri="{FF2B5EF4-FFF2-40B4-BE49-F238E27FC236}">
                          <a16:creationId xmlns:a16="http://schemas.microsoft.com/office/drawing/2014/main" id="{FF34F29C-D2A1-01AD-C010-F96BC73F17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08316" y="1685593"/>
                      <a:ext cx="1579148" cy="400398"/>
                    </a:xfrm>
                    <a:prstGeom prst="round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800"/>
                    </a:p>
                  </p:txBody>
                </p:sp>
                <p:sp>
                  <p:nvSpPr>
                    <p:cNvPr id="37" name="TextBox 36">
                      <a:extLst>
                        <a:ext uri="{FF2B5EF4-FFF2-40B4-BE49-F238E27FC236}">
                          <a16:creationId xmlns:a16="http://schemas.microsoft.com/office/drawing/2014/main" id="{F888F3A8-8E09-D37F-D747-72A5924205E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84516" y="1715056"/>
                      <a:ext cx="787711" cy="339575"/>
                    </a:xfrm>
                    <a:prstGeom prst="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GB" sz="800" dirty="0">
                          <a:solidFill>
                            <a:schemeClr val="accent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2025-26</a:t>
                      </a:r>
                    </a:p>
                  </p:txBody>
                </p:sp>
              </p:grpSp>
            </p:grpSp>
            <p:pic>
              <p:nvPicPr>
                <p:cNvPr id="33" name="Graphic 32" descr="Caret Down with solid fill">
                  <a:extLst>
                    <a:ext uri="{FF2B5EF4-FFF2-40B4-BE49-F238E27FC236}">
                      <a16:creationId xmlns:a16="http://schemas.microsoft.com/office/drawing/2014/main" id="{9FB10BE0-9E53-27DC-E429-CB489C7DA0B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24235" y="1091689"/>
                  <a:ext cx="288000" cy="288000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0FC95F3-5423-439C-0128-5CFBD6D4BD71}"/>
                  </a:ext>
                </a:extLst>
              </p:cNvPr>
              <p:cNvGrpSpPr/>
              <p:nvPr/>
            </p:nvGrpSpPr>
            <p:grpSpPr>
              <a:xfrm>
                <a:off x="6390835" y="1474115"/>
                <a:ext cx="784810" cy="912634"/>
                <a:chOff x="1109782" y="522830"/>
                <a:chExt cx="784810" cy="912634"/>
              </a:xfrm>
              <a:grpFill/>
            </p:grpSpPr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F785E7D-C592-8E50-5716-76BA771EBB1D}"/>
                    </a:ext>
                  </a:extLst>
                </p:cNvPr>
                <p:cNvSpPr txBox="1"/>
                <p:nvPr/>
              </p:nvSpPr>
              <p:spPr>
                <a:xfrm>
                  <a:off x="1116845" y="522830"/>
                  <a:ext cx="640099" cy="408602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800" b="1" dirty="0">
                      <a:solidFill>
                        <a:schemeClr val="bg1"/>
                      </a:solidFill>
                      <a:latin typeface="Aptos" panose="020B0004020202020204" pitchFamily="34" charset="0"/>
                    </a:rPr>
                    <a:t>LDNO</a:t>
                  </a:r>
                  <a:endParaRPr lang="en-US" sz="800" dirty="0">
                    <a:solidFill>
                      <a:schemeClr val="bg1"/>
                    </a:solidFill>
                    <a:latin typeface="Aptos" panose="020B0004020202020204" pitchFamily="34" charset="0"/>
                  </a:endParaRPr>
                </a:p>
              </p:txBody>
            </p: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79B5E32F-0732-B408-5F87-EF34851CEB3C}"/>
                    </a:ext>
                  </a:extLst>
                </p:cNvPr>
                <p:cNvGrpSpPr/>
                <p:nvPr/>
              </p:nvGrpSpPr>
              <p:grpSpPr>
                <a:xfrm>
                  <a:off x="1109782" y="1043937"/>
                  <a:ext cx="784810" cy="391527"/>
                  <a:chOff x="2808317" y="1665273"/>
                  <a:chExt cx="784810" cy="391527"/>
                </a:xfrm>
                <a:grpFill/>
              </p:grpSpPr>
              <p:sp>
                <p:nvSpPr>
                  <p:cNvPr id="30" name="Rectangle: Rounded Corners 29">
                    <a:extLst>
                      <a:ext uri="{FF2B5EF4-FFF2-40B4-BE49-F238E27FC236}">
                        <a16:creationId xmlns:a16="http://schemas.microsoft.com/office/drawing/2014/main" id="{51440137-063A-AE8F-FB90-6342C1A2B2EF}"/>
                      </a:ext>
                    </a:extLst>
                  </p:cNvPr>
                  <p:cNvSpPr/>
                  <p:nvPr/>
                </p:nvSpPr>
                <p:spPr>
                  <a:xfrm>
                    <a:off x="2808317" y="1665273"/>
                    <a:ext cx="784810" cy="391527"/>
                  </a:xfrm>
                  <a:prstGeom prst="roundRect">
                    <a:avLst/>
                  </a:prstGeom>
                  <a:solidFill>
                    <a:schemeClr val="bg1"/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800"/>
                  </a:p>
                </p:txBody>
              </p:sp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444AEA0B-0755-A74F-BC44-E3998DF5C0B0}"/>
                      </a:ext>
                    </a:extLst>
                  </p:cNvPr>
                  <p:cNvSpPr txBox="1"/>
                  <p:nvPr/>
                </p:nvSpPr>
                <p:spPr>
                  <a:xfrm>
                    <a:off x="2854036" y="1700295"/>
                    <a:ext cx="418680" cy="339575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800" dirty="0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11</a:t>
                    </a:r>
                  </a:p>
                </p:txBody>
              </p:sp>
            </p:grpSp>
            <p:pic>
              <p:nvPicPr>
                <p:cNvPr id="29" name="Graphic 28" descr="Caret Down with solid fill">
                  <a:extLst>
                    <a:ext uri="{FF2B5EF4-FFF2-40B4-BE49-F238E27FC236}">
                      <a16:creationId xmlns:a16="http://schemas.microsoft.com/office/drawing/2014/main" id="{0EF99B09-EBC1-A43F-3E3D-5E2927FE18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38771" y="1071369"/>
                  <a:ext cx="288000" cy="288000"/>
                </a:xfrm>
                <a:prstGeom prst="rect">
                  <a:avLst/>
                </a:prstGeom>
              </p:spPr>
            </p:pic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09B5EBE0-5BBD-967D-28A3-D8B0FD45FBA1}"/>
                  </a:ext>
                </a:extLst>
              </p:cNvPr>
              <p:cNvGrpSpPr/>
              <p:nvPr/>
            </p:nvGrpSpPr>
            <p:grpSpPr>
              <a:xfrm>
                <a:off x="8795074" y="1932484"/>
                <a:ext cx="1414840" cy="427290"/>
                <a:chOff x="6888515" y="926330"/>
                <a:chExt cx="1414840" cy="427290"/>
              </a:xfrm>
              <a:grpFill/>
            </p:grpSpPr>
            <p:sp>
              <p:nvSpPr>
                <p:cNvPr id="23" name="Rounded Rectangle 32">
                  <a:extLst>
                    <a:ext uri="{FF2B5EF4-FFF2-40B4-BE49-F238E27FC236}">
                      <a16:creationId xmlns:a16="http://schemas.microsoft.com/office/drawing/2014/main" id="{5114240D-5B11-74AE-9C35-044B9F49BF83}"/>
                    </a:ext>
                  </a:extLst>
                </p:cNvPr>
                <p:cNvSpPr/>
                <p:nvPr/>
              </p:nvSpPr>
              <p:spPr>
                <a:xfrm>
                  <a:off x="6888515" y="926330"/>
                  <a:ext cx="1414840" cy="427290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solidFill>
                    <a:schemeClr val="tx2">
                      <a:lumMod val="1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Download </a:t>
                  </a:r>
                </a:p>
              </p:txBody>
            </p: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6E59AB7B-17C3-57BD-A356-C22882A5BA97}"/>
                    </a:ext>
                  </a:extLst>
                </p:cNvPr>
                <p:cNvGrpSpPr/>
                <p:nvPr/>
              </p:nvGrpSpPr>
              <p:grpSpPr>
                <a:xfrm>
                  <a:off x="8041841" y="1055715"/>
                  <a:ext cx="144000" cy="170572"/>
                  <a:chOff x="8858294" y="1796606"/>
                  <a:chExt cx="144000" cy="170572"/>
                </a:xfrm>
                <a:grpFill/>
              </p:grpSpPr>
              <p:cxnSp>
                <p:nvCxnSpPr>
                  <p:cNvPr id="25" name="Straight Arrow Connector 24">
                    <a:extLst>
                      <a:ext uri="{FF2B5EF4-FFF2-40B4-BE49-F238E27FC236}">
                        <a16:creationId xmlns:a16="http://schemas.microsoft.com/office/drawing/2014/main" id="{C02D9C34-64D5-6AD7-9E91-1DDD86B6DD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930988" y="1796606"/>
                    <a:ext cx="0" cy="144000"/>
                  </a:xfrm>
                  <a:prstGeom prst="straightConnector1">
                    <a:avLst/>
                  </a:prstGeom>
                  <a:grpFill/>
                  <a:ln>
                    <a:solidFill>
                      <a:schemeClr val="bg1"/>
                    </a:solidFill>
                    <a:tailEnd type="triangle"/>
                  </a:ln>
                </p:spPr>
                <p:style>
                  <a:lnRef idx="3">
                    <a:schemeClr val="accent3"/>
                  </a:lnRef>
                  <a:fillRef idx="0">
                    <a:schemeClr val="accent3"/>
                  </a:fillRef>
                  <a:effectRef idx="2">
                    <a:schemeClr val="accent3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4105044C-CE3B-2D09-11CF-FFF7DDEDD3C9}"/>
                      </a:ext>
                    </a:extLst>
                  </p:cNvPr>
                  <p:cNvCxnSpPr/>
                  <p:nvPr/>
                </p:nvCxnSpPr>
                <p:spPr>
                  <a:xfrm>
                    <a:off x="8858294" y="1967178"/>
                    <a:ext cx="1440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3">
                    <a:schemeClr val="accent3"/>
                  </a:lnRef>
                  <a:fillRef idx="0">
                    <a:schemeClr val="accent3"/>
                  </a:fillRef>
                  <a:effectRef idx="2">
                    <a:schemeClr val="accent3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E5CD1250-6081-8174-3892-09F10A5DADC0}"/>
                  </a:ext>
                </a:extLst>
              </p:cNvPr>
              <p:cNvGrpSpPr/>
              <p:nvPr/>
            </p:nvGrpSpPr>
            <p:grpSpPr>
              <a:xfrm>
                <a:off x="7506761" y="1474115"/>
                <a:ext cx="914400" cy="871869"/>
                <a:chOff x="1646647" y="1636650"/>
                <a:chExt cx="914400" cy="871869"/>
              </a:xfrm>
              <a:grpFill/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76FF5D60-96CC-919C-7A85-C7D31ED12D4C}"/>
                    </a:ext>
                  </a:extLst>
                </p:cNvPr>
                <p:cNvSpPr txBox="1"/>
                <p:nvPr/>
              </p:nvSpPr>
              <p:spPr>
                <a:xfrm>
                  <a:off x="1778790" y="1636650"/>
                  <a:ext cx="581950" cy="408601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800" b="1" dirty="0">
                      <a:solidFill>
                        <a:schemeClr val="bg1"/>
                      </a:solidFill>
                      <a:latin typeface="Aptos" panose="020B0004020202020204" pitchFamily="34" charset="0"/>
                    </a:rPr>
                    <a:t>LLFC</a:t>
                  </a:r>
                  <a:endParaRPr lang="en-US" sz="800" dirty="0">
                    <a:solidFill>
                      <a:schemeClr val="bg1"/>
                    </a:solidFill>
                    <a:latin typeface="Aptos" panose="020B0004020202020204" pitchFamily="34" charset="0"/>
                  </a:endParaRPr>
                </a:p>
              </p:txBody>
            </p:sp>
            <p:pic>
              <p:nvPicPr>
                <p:cNvPr id="22" name="Graphic 21" descr="Toggle with solid fill">
                  <a:extLst>
                    <a:ext uri="{FF2B5EF4-FFF2-40B4-BE49-F238E27FC236}">
                      <a16:creationId xmlns:a16="http://schemas.microsoft.com/office/drawing/2014/main" id="{11278C08-68FA-8CC2-CC9F-7F91140C92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 b="50255"/>
                <a:stretch>
                  <a:fillRect/>
                </a:stretch>
              </p:blipFill>
              <p:spPr>
                <a:xfrm>
                  <a:off x="1646647" y="2053653"/>
                  <a:ext cx="914400" cy="454866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181887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747A6-4884-061C-598B-552B006C8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9F11F1-8CDB-7B9C-4447-2F51E9675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DELIVERY TIMELINE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2370BB7-01C3-65E9-AB4C-87B4CC380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829915"/>
              </p:ext>
            </p:extLst>
          </p:nvPr>
        </p:nvGraphicFramePr>
        <p:xfrm>
          <a:off x="2843770" y="1241722"/>
          <a:ext cx="5788674" cy="463972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07174">
                  <a:extLst>
                    <a:ext uri="{9D8B030D-6E8A-4147-A177-3AD203B41FA5}">
                      <a16:colId xmlns:a16="http://schemas.microsoft.com/office/drawing/2014/main" val="2935016644"/>
                    </a:ext>
                  </a:extLst>
                </a:gridCol>
                <a:gridCol w="4381500">
                  <a:extLst>
                    <a:ext uri="{9D8B030D-6E8A-4147-A177-3AD203B41FA5}">
                      <a16:colId xmlns:a16="http://schemas.microsoft.com/office/drawing/2014/main" val="1166367684"/>
                    </a:ext>
                  </a:extLst>
                </a:gridCol>
              </a:tblGrid>
              <a:tr h="579966">
                <a:tc>
                  <a:txBody>
                    <a:bodyPr/>
                    <a:lstStyle/>
                    <a:p>
                      <a:r>
                        <a:rPr lang="en-US" sz="1600" dirty="0"/>
                        <a:t>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Montserrat" pitchFamily="2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7597955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March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Board sign-off on MVP scope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40864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April / May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Initial data extraction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7047125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May / June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Technical build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8332020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June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MVP launch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1423401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Jun / Jul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User testing (via technical subgroup)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1564680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Jul / Aug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MVP wider-release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0404569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Aug / Sep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Start Phase 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9744183"/>
                  </a:ext>
                </a:extLst>
              </a:tr>
            </a:tbl>
          </a:graphicData>
        </a:graphic>
      </p:graphicFrame>
      <p:pic>
        <p:nvPicPr>
          <p:cNvPr id="5" name="Graphic 4" descr="Checkmark with solid fill">
            <a:extLst>
              <a:ext uri="{FF2B5EF4-FFF2-40B4-BE49-F238E27FC236}">
                <a16:creationId xmlns:a16="http://schemas.microsoft.com/office/drawing/2014/main" id="{FF04B82B-C17C-2EE4-E22E-71DF999076F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074660" y="2524252"/>
            <a:ext cx="360000" cy="360000"/>
          </a:xfrm>
          <a:prstGeom prst="rect">
            <a:avLst/>
          </a:prstGeom>
        </p:spPr>
      </p:pic>
      <p:pic>
        <p:nvPicPr>
          <p:cNvPr id="6" name="Graphic 5" descr="Checkmark with solid fill">
            <a:extLst>
              <a:ext uri="{FF2B5EF4-FFF2-40B4-BE49-F238E27FC236}">
                <a16:creationId xmlns:a16="http://schemas.microsoft.com/office/drawing/2014/main" id="{A84389C8-A4FC-0CB6-2585-F5A093010E7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074660" y="193412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78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AE8E5-D0B0-FF60-0627-BE645874D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C435AF-480B-1624-3466-DA06F9CAE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7736" y="2710986"/>
            <a:ext cx="9316528" cy="1436027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GB" sz="2000" dirty="0"/>
              <a:t>REVIEW</a:t>
            </a:r>
            <a:br>
              <a:rPr lang="en-GB" sz="2800" dirty="0"/>
            </a:br>
            <a:r>
              <a:rPr lang="en-GB" sz="2800" dirty="0"/>
              <a:t>USER STORIES &amp; ACCPETANCE CRITERIA</a:t>
            </a:r>
          </a:p>
        </p:txBody>
      </p:sp>
    </p:spTree>
    <p:extLst>
      <p:ext uri="{BB962C8B-B14F-4D97-AF65-F5344CB8AC3E}">
        <p14:creationId xmlns:p14="http://schemas.microsoft.com/office/powerpoint/2010/main" val="3671779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9BA33-75F8-93CF-45B5-25C689B7A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144913B9-15D2-9CB0-EFF3-72B0ACCD6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350" y="312268"/>
            <a:ext cx="8278276" cy="439749"/>
          </a:xfrm>
        </p:spPr>
        <p:txBody>
          <a:bodyPr/>
          <a:lstStyle/>
          <a:p>
            <a:r>
              <a:rPr lang="en-GB" dirty="0"/>
              <a:t>WHY THEY’RE SO IMPORTANT</a:t>
            </a:r>
          </a:p>
        </p:txBody>
      </p:sp>
      <p:pic>
        <p:nvPicPr>
          <p:cNvPr id="9" name="Picture 8" descr="a_clean_infographic_diagram_on_a_white_background.png">
            <a:extLst>
              <a:ext uri="{FF2B5EF4-FFF2-40B4-BE49-F238E27FC236}">
                <a16:creationId xmlns:a16="http://schemas.microsoft.com/office/drawing/2014/main" id="{2B132647-B32E-2C22-5F9E-FC9F2D2F70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820" b="20109"/>
          <a:stretch>
            <a:fillRect/>
          </a:stretch>
        </p:blipFill>
        <p:spPr>
          <a:xfrm>
            <a:off x="668788" y="1756188"/>
            <a:ext cx="10547852" cy="392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89EF3-7F9C-6190-9629-F9B04A55C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4B41D6-9399-5907-6564-07F59A528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164" y="301190"/>
            <a:ext cx="8278276" cy="439749"/>
          </a:xfrm>
        </p:spPr>
        <p:txBody>
          <a:bodyPr/>
          <a:lstStyle/>
          <a:p>
            <a:r>
              <a:rPr lang="en-GB" dirty="0"/>
              <a:t>TICKET REFERENCE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4CAEBAA-FB5A-F20D-32A7-4E10D3853216}"/>
              </a:ext>
            </a:extLst>
          </p:cNvPr>
          <p:cNvGrpSpPr/>
          <p:nvPr/>
        </p:nvGrpSpPr>
        <p:grpSpPr>
          <a:xfrm>
            <a:off x="284667" y="1067786"/>
            <a:ext cx="11339449" cy="1214593"/>
            <a:chOff x="1588700" y="1447346"/>
            <a:chExt cx="8875368" cy="1214593"/>
          </a:xfrm>
          <a:solidFill>
            <a:schemeClr val="accent6"/>
          </a:solidFill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07E4236-F4AC-2507-DAB1-C0F17F6C5F60}"/>
                </a:ext>
              </a:extLst>
            </p:cNvPr>
            <p:cNvSpPr/>
            <p:nvPr/>
          </p:nvSpPr>
          <p:spPr>
            <a:xfrm>
              <a:off x="1588700" y="1447346"/>
              <a:ext cx="8875368" cy="1214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DE14FFF-43F0-EA96-AFDD-967EB61201D3}"/>
                </a:ext>
              </a:extLst>
            </p:cNvPr>
            <p:cNvGrpSpPr/>
            <p:nvPr/>
          </p:nvGrpSpPr>
          <p:grpSpPr>
            <a:xfrm>
              <a:off x="3522057" y="1464599"/>
              <a:ext cx="2167619" cy="922150"/>
              <a:chOff x="631196" y="513626"/>
              <a:chExt cx="2167619" cy="922150"/>
            </a:xfrm>
            <a:grpFill/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D43D4A4-743D-1E30-694B-7DA004AAC83E}"/>
                  </a:ext>
                </a:extLst>
              </p:cNvPr>
              <p:cNvSpPr txBox="1"/>
              <p:nvPr/>
            </p:nvSpPr>
            <p:spPr>
              <a:xfrm>
                <a:off x="631196" y="513626"/>
                <a:ext cx="627095" cy="467885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dirty="0">
                    <a:solidFill>
                      <a:schemeClr val="bg1"/>
                    </a:solidFill>
                    <a:latin typeface="Aptos" panose="020B0004020202020204" pitchFamily="34" charset="0"/>
                  </a:rPr>
                  <a:t>GSP</a:t>
                </a:r>
                <a:endParaRPr lang="en-US" dirty="0">
                  <a:solidFill>
                    <a:schemeClr val="bg1"/>
                  </a:solidFill>
                  <a:latin typeface="Aptos" panose="020B0004020202020204" pitchFamily="34" charset="0"/>
                </a:endParaRP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AA709D2E-9B31-A2DB-E897-3947AE01012A}"/>
                  </a:ext>
                </a:extLst>
              </p:cNvPr>
              <p:cNvSpPr/>
              <p:nvPr/>
            </p:nvSpPr>
            <p:spPr>
              <a:xfrm>
                <a:off x="641853" y="1043937"/>
                <a:ext cx="2156962" cy="39183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3" name="Graphic 12" descr="Caret Down with solid fill">
                <a:extLst>
                  <a:ext uri="{FF2B5EF4-FFF2-40B4-BE49-F238E27FC236}">
                    <a16:creationId xmlns:a16="http://schemas.microsoft.com/office/drawing/2014/main" id="{496B0C64-EE9F-40C2-D0DB-095DFD0162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2465215" y="1101849"/>
                <a:ext cx="288000" cy="288000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C07102A-EE91-F2AB-0702-9E4D04CDF882}"/>
                </a:ext>
              </a:extLst>
            </p:cNvPr>
            <p:cNvGrpSpPr/>
            <p:nvPr/>
          </p:nvGrpSpPr>
          <p:grpSpPr>
            <a:xfrm>
              <a:off x="1763870" y="1510147"/>
              <a:ext cx="1473106" cy="901962"/>
              <a:chOff x="3880550" y="518318"/>
              <a:chExt cx="1473106" cy="901962"/>
            </a:xfrm>
            <a:grpFill/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1936EF26-E81A-F9CF-7E5D-83464099CB7B}"/>
                  </a:ext>
                </a:extLst>
              </p:cNvPr>
              <p:cNvGrpSpPr/>
              <p:nvPr/>
            </p:nvGrpSpPr>
            <p:grpSpPr>
              <a:xfrm>
                <a:off x="3880550" y="518318"/>
                <a:ext cx="1473106" cy="901962"/>
                <a:chOff x="3880550" y="518318"/>
                <a:chExt cx="1473106" cy="901962"/>
              </a:xfrm>
              <a:grpFill/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5395DC6A-A5DA-698D-61B3-44B839815290}"/>
                    </a:ext>
                  </a:extLst>
                </p:cNvPr>
                <p:cNvSpPr txBox="1"/>
                <p:nvPr/>
              </p:nvSpPr>
              <p:spPr>
                <a:xfrm>
                  <a:off x="3908958" y="518318"/>
                  <a:ext cx="678391" cy="426207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600" b="1" dirty="0">
                      <a:solidFill>
                        <a:schemeClr val="bg1"/>
                      </a:solidFill>
                      <a:latin typeface="Aptos" panose="020B0004020202020204" pitchFamily="34" charset="0"/>
                    </a:rPr>
                    <a:t>YEAR</a:t>
                  </a:r>
                  <a:endParaRPr lang="en-US" sz="1600" dirty="0">
                    <a:solidFill>
                      <a:schemeClr val="bg1"/>
                    </a:solidFill>
                    <a:latin typeface="Aptos" panose="020B0004020202020204" pitchFamily="34" charset="0"/>
                  </a:endParaRPr>
                </a:p>
              </p:txBody>
            </p:sp>
            <p:sp>
              <p:nvSpPr>
                <p:cNvPr id="21" name="Rectangle: Rounded Corners 20">
                  <a:extLst>
                    <a:ext uri="{FF2B5EF4-FFF2-40B4-BE49-F238E27FC236}">
                      <a16:creationId xmlns:a16="http://schemas.microsoft.com/office/drawing/2014/main" id="{CA726294-B2FA-BBA0-245B-5F3CD3C86053}"/>
                    </a:ext>
                  </a:extLst>
                </p:cNvPr>
                <p:cNvSpPr/>
                <p:nvPr/>
              </p:nvSpPr>
              <p:spPr>
                <a:xfrm>
                  <a:off x="3880550" y="1019882"/>
                  <a:ext cx="1473106" cy="400398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600"/>
                </a:p>
              </p:txBody>
            </p:sp>
          </p:grpSp>
          <p:pic>
            <p:nvPicPr>
              <p:cNvPr id="18" name="Graphic 17" descr="Caret Down with solid fill">
                <a:extLst>
                  <a:ext uri="{FF2B5EF4-FFF2-40B4-BE49-F238E27FC236}">
                    <a16:creationId xmlns:a16="http://schemas.microsoft.com/office/drawing/2014/main" id="{03E5B4CA-F1A2-3F2A-AD3F-0926B36F28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4968787" y="1091689"/>
                <a:ext cx="288000" cy="288000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629E8EE-0046-A042-42A1-87C6ADA08504}"/>
                </a:ext>
              </a:extLst>
            </p:cNvPr>
            <p:cNvGrpSpPr/>
            <p:nvPr/>
          </p:nvGrpSpPr>
          <p:grpSpPr>
            <a:xfrm>
              <a:off x="5971075" y="1474115"/>
              <a:ext cx="1673837" cy="912634"/>
              <a:chOff x="690022" y="522830"/>
              <a:chExt cx="1673837" cy="912634"/>
            </a:xfrm>
            <a:grpFill/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B85241E-0096-04A1-D6F0-BD125101ACA6}"/>
                  </a:ext>
                </a:extLst>
              </p:cNvPr>
              <p:cNvSpPr txBox="1"/>
              <p:nvPr/>
            </p:nvSpPr>
            <p:spPr>
              <a:xfrm>
                <a:off x="751084" y="522830"/>
                <a:ext cx="736099" cy="426207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>
                    <a:solidFill>
                      <a:schemeClr val="bg1"/>
                    </a:solidFill>
                    <a:latin typeface="Aptos" panose="020B0004020202020204" pitchFamily="34" charset="0"/>
                  </a:rPr>
                  <a:t>LDNO</a:t>
                </a:r>
                <a:endParaRPr lang="en-US" sz="1600" dirty="0">
                  <a:solidFill>
                    <a:schemeClr val="bg1"/>
                  </a:solidFill>
                  <a:latin typeface="Aptos" panose="020B0004020202020204" pitchFamily="34" charset="0"/>
                </a:endParaRPr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31352F88-5334-F60C-A2DD-7F38FB2B7E79}"/>
                  </a:ext>
                </a:extLst>
              </p:cNvPr>
              <p:cNvSpPr/>
              <p:nvPr/>
            </p:nvSpPr>
            <p:spPr>
              <a:xfrm>
                <a:off x="690022" y="1043937"/>
                <a:ext cx="1673837" cy="391527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pic>
            <p:nvPicPr>
              <p:cNvPr id="26" name="Graphic 25" descr="Caret Down with solid fill">
                <a:extLst>
                  <a:ext uri="{FF2B5EF4-FFF2-40B4-BE49-F238E27FC236}">
                    <a16:creationId xmlns:a16="http://schemas.microsoft.com/office/drawing/2014/main" id="{3D6A5128-C9EC-36E2-891E-09738B1D46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2032547" y="1117089"/>
                <a:ext cx="288000" cy="288000"/>
              </a:xfrm>
              <a:prstGeom prst="rect">
                <a:avLst/>
              </a:prstGeom>
            </p:spPr>
          </p:pic>
        </p:grpSp>
        <p:sp>
          <p:nvSpPr>
            <p:cNvPr id="30" name="Rounded Rectangle 32">
              <a:extLst>
                <a:ext uri="{FF2B5EF4-FFF2-40B4-BE49-F238E27FC236}">
                  <a16:creationId xmlns:a16="http://schemas.microsoft.com/office/drawing/2014/main" id="{A71C8164-BA43-7A5E-B040-2989BA7F1F5E}"/>
                </a:ext>
              </a:extLst>
            </p:cNvPr>
            <p:cNvSpPr/>
            <p:nvPr/>
          </p:nvSpPr>
          <p:spPr>
            <a:xfrm>
              <a:off x="8795073" y="1932484"/>
              <a:ext cx="1515781" cy="4272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5FF23AF-BDE1-CA92-6B7B-19F2DA911513}"/>
                </a:ext>
              </a:extLst>
            </p:cNvPr>
            <p:cNvGrpSpPr/>
            <p:nvPr/>
          </p:nvGrpSpPr>
          <p:grpSpPr>
            <a:xfrm>
              <a:off x="7762793" y="1474115"/>
              <a:ext cx="914400" cy="908445"/>
              <a:chOff x="1902679" y="1636650"/>
              <a:chExt cx="914400" cy="908445"/>
            </a:xfrm>
            <a:grpFill/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837EB4F-A257-327A-B777-616B857183DC}"/>
                  </a:ext>
                </a:extLst>
              </p:cNvPr>
              <p:cNvSpPr txBox="1"/>
              <p:nvPr/>
            </p:nvSpPr>
            <p:spPr>
              <a:xfrm>
                <a:off x="2113549" y="1636650"/>
                <a:ext cx="650114" cy="426207"/>
              </a:xfrm>
              <a:prstGeom prst="rect">
                <a:avLst/>
              </a:prstGeom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>
                    <a:solidFill>
                      <a:schemeClr val="bg1"/>
                    </a:solidFill>
                    <a:latin typeface="Aptos" panose="020B0004020202020204" pitchFamily="34" charset="0"/>
                  </a:rPr>
                  <a:t>LLFC</a:t>
                </a:r>
                <a:endParaRPr lang="en-US" sz="1600" dirty="0">
                  <a:solidFill>
                    <a:schemeClr val="bg1"/>
                  </a:solidFill>
                  <a:latin typeface="Aptos" panose="020B0004020202020204" pitchFamily="34" charset="0"/>
                </a:endParaRPr>
              </a:p>
            </p:txBody>
          </p:sp>
          <p:pic>
            <p:nvPicPr>
              <p:cNvPr id="43" name="Graphic 42" descr="Toggle with solid fill">
                <a:extLst>
                  <a:ext uri="{FF2B5EF4-FFF2-40B4-BE49-F238E27FC236}">
                    <a16:creationId xmlns:a16="http://schemas.microsoft.com/office/drawing/2014/main" id="{2EA82160-77CB-260E-050F-710D7521F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b="50255"/>
              <a:stretch>
                <a:fillRect/>
              </a:stretch>
            </p:blipFill>
            <p:spPr>
              <a:xfrm>
                <a:off x="1902679" y="1977703"/>
                <a:ext cx="914400" cy="567392"/>
              </a:xfrm>
              <a:prstGeom prst="rect">
                <a:avLst/>
              </a:prstGeom>
            </p:spPr>
          </p:pic>
        </p:grpSp>
      </p:grp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B757E64-9FB7-C498-9C30-3A94C4EB4E90}"/>
              </a:ext>
            </a:extLst>
          </p:cNvPr>
          <p:cNvSpPr/>
          <p:nvPr/>
        </p:nvSpPr>
        <p:spPr>
          <a:xfrm>
            <a:off x="292017" y="2451562"/>
            <a:ext cx="11339449" cy="4187952"/>
          </a:xfrm>
          <a:prstGeom prst="roundRect">
            <a:avLst>
              <a:gd name="adj" fmla="val 5750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accent3"/>
                </a:solidFill>
              </a:rPr>
              <a:t>Results Table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D1B7931-AABF-DD97-2E26-A1611E59651B}"/>
              </a:ext>
            </a:extLst>
          </p:cNvPr>
          <p:cNvSpPr/>
          <p:nvPr/>
        </p:nvSpPr>
        <p:spPr>
          <a:xfrm>
            <a:off x="10471245" y="1627347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1279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D0FA7A1D-3AD4-D30E-F270-E3DE3DED999E}"/>
              </a:ext>
            </a:extLst>
          </p:cNvPr>
          <p:cNvSpPr/>
          <p:nvPr/>
        </p:nvSpPr>
        <p:spPr>
          <a:xfrm>
            <a:off x="5484579" y="4869829"/>
            <a:ext cx="876819" cy="538378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1273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8CD5362C-7B3A-0612-1D02-8EF38300FE56}"/>
              </a:ext>
            </a:extLst>
          </p:cNvPr>
          <p:cNvSpPr/>
          <p:nvPr/>
        </p:nvSpPr>
        <p:spPr>
          <a:xfrm>
            <a:off x="8341712" y="2051697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1275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8BAA7565-D569-58FA-D521-2B9363A11BF9}"/>
              </a:ext>
            </a:extLst>
          </p:cNvPr>
          <p:cNvSpPr/>
          <p:nvPr/>
        </p:nvSpPr>
        <p:spPr>
          <a:xfrm>
            <a:off x="4560690" y="1660323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1276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1147ACA-8A38-E495-8413-5B04F99EA095}"/>
              </a:ext>
            </a:extLst>
          </p:cNvPr>
          <p:cNvSpPr/>
          <p:nvPr/>
        </p:nvSpPr>
        <p:spPr>
          <a:xfrm>
            <a:off x="7099134" y="1668906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1278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277D394-4373-DAEB-DCB0-030A6A8EA197}"/>
              </a:ext>
            </a:extLst>
          </p:cNvPr>
          <p:cNvSpPr/>
          <p:nvPr/>
        </p:nvSpPr>
        <p:spPr>
          <a:xfrm>
            <a:off x="1449513" y="1678116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1BA8FE-54E7-606F-85BC-A1371F1F302B}"/>
              </a:ext>
            </a:extLst>
          </p:cNvPr>
          <p:cNvSpPr txBox="1"/>
          <p:nvPr/>
        </p:nvSpPr>
        <p:spPr>
          <a:xfrm>
            <a:off x="9870270" y="1083349"/>
            <a:ext cx="1341136" cy="426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Aptos" panose="020B0004020202020204" pitchFamily="34" charset="0"/>
              </a:rPr>
              <a:t>DOWNLOAD</a:t>
            </a:r>
            <a:endParaRPr lang="en-US" sz="16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00989D-03F1-1005-2A3C-729691216E0B}"/>
              </a:ext>
            </a:extLst>
          </p:cNvPr>
          <p:cNvSpPr/>
          <p:nvPr/>
        </p:nvSpPr>
        <p:spPr>
          <a:xfrm>
            <a:off x="91441" y="848448"/>
            <a:ext cx="2526352" cy="173930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263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5E6FF-D458-99B4-D25F-179C98321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2A54CB-45EC-ED6A-4D71-3FA11BD57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440" y="3131610"/>
            <a:ext cx="9316528" cy="154575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GB" sz="1800" dirty="0"/>
              <a:t>INCLUDE </a:t>
            </a:r>
            <a:r>
              <a:rPr lang="en-GB" sz="2800" dirty="0"/>
              <a:t>TIMEBANDS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2D0868D-C603-842B-8590-AD2FD8F7DF41}"/>
              </a:ext>
            </a:extLst>
          </p:cNvPr>
          <p:cNvSpPr/>
          <p:nvPr/>
        </p:nvSpPr>
        <p:spPr>
          <a:xfrm>
            <a:off x="4380589" y="2373517"/>
            <a:ext cx="3266229" cy="538378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SCOPE EXPANSION</a:t>
            </a:r>
          </a:p>
        </p:txBody>
      </p:sp>
    </p:spTree>
    <p:extLst>
      <p:ext uri="{BB962C8B-B14F-4D97-AF65-F5344CB8AC3E}">
        <p14:creationId xmlns:p14="http://schemas.microsoft.com/office/powerpoint/2010/main" val="2656254905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Custom 1">
      <a:dk1>
        <a:srgbClr val="0079C4"/>
      </a:dk1>
      <a:lt1>
        <a:srgbClr val="FFFFFF"/>
      </a:lt1>
      <a:dk2>
        <a:srgbClr val="D0CECE"/>
      </a:dk2>
      <a:lt2>
        <a:srgbClr val="FFFFFF"/>
      </a:lt2>
      <a:accent1>
        <a:srgbClr val="0079C4"/>
      </a:accent1>
      <a:accent2>
        <a:srgbClr val="FAB647"/>
      </a:accent2>
      <a:accent3>
        <a:srgbClr val="16315B"/>
      </a:accent3>
      <a:accent4>
        <a:srgbClr val="F27A20"/>
      </a:accent4>
      <a:accent5>
        <a:srgbClr val="5A6C8E"/>
      </a:accent5>
      <a:accent6>
        <a:srgbClr val="F27A20"/>
      </a:accent6>
      <a:hlink>
        <a:srgbClr val="0563C1"/>
      </a:hlink>
      <a:folHlink>
        <a:srgbClr val="F27A20"/>
      </a:folHlink>
    </a:clrScheme>
    <a:fontScheme name="Custom 1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366B30-A780-1049-9C13-B05EEABC07F8}" vid="{F4A25033-09FE-794C-922C-FE89BB76E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12" ma:contentTypeDescription="Create a new document." ma:contentTypeScope="" ma:versionID="19e4dff6d48acda3ba1f91f7f5c1a0ed">
  <xsd:schema xmlns:xsd="http://www.w3.org/2001/XMLSchema" xmlns:xs="http://www.w3.org/2001/XMLSchema" xmlns:p="http://schemas.microsoft.com/office/2006/metadata/properties" xmlns:ns2="b2735f37-f050-41e5-8a5e-d82ee095ede3" xmlns:ns3="e9d89736-08e7-4335-8ca8-19e960d7aaba" targetNamespace="http://schemas.microsoft.com/office/2006/metadata/properties" ma:root="true" ma:fieldsID="d75a985aaf561359fdbd2a679d856624" ns2:_="" ns3:_="">
    <xsd:import namespace="b2735f37-f050-41e5-8a5e-d82ee095ede3"/>
    <xsd:import namespace="e9d89736-08e7-4335-8ca8-19e960d7aa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1c74c554-167c-4270-bf1f-bcd7b9b97c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d89736-08e7-4335-8ca8-19e960d7aab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c7f059d-853e-49ae-a6b8-c25c62decc51}" ma:internalName="TaxCatchAll" ma:showField="CatchAllData" ma:web="e9d89736-08e7-4335-8ca8-19e960d7aa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  <TaxCatchAll xmlns="e9d89736-08e7-4335-8ca8-19e960d7aaba" xsi:nil="true"/>
    <lcf76f155ced4ddcb4097134ff3c332f xmlns="b2735f37-f050-41e5-8a5e-d82ee095ede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A231389-82C9-4A0F-9383-E4355A83B31E}"/>
</file>

<file path=customXml/itemProps2.xml><?xml version="1.0" encoding="utf-8"?>
<ds:datastoreItem xmlns:ds="http://schemas.openxmlformats.org/officeDocument/2006/customXml" ds:itemID="{A7639B0E-14A3-4C57-895E-C2A144FA70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8E77C1-0ECF-4167-A065-B02BB4CC45B2}">
  <ds:schemaRefs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c96c3749-1d7e-4169-936e-61bf0771b9d0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34dcc522-f0dc-479d-aa4e-9739e4c0f1a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Data First Presentation Template (blank)</Template>
  <TotalTime>3798</TotalTime>
  <Words>306</Words>
  <Application>Microsoft Office PowerPoint</Application>
  <PresentationFormat>Widescreen</PresentationFormat>
  <Paragraphs>83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Courier New</vt:lpstr>
      <vt:lpstr>Aptos</vt:lpstr>
      <vt:lpstr>Calibri</vt:lpstr>
      <vt:lpstr>Montserrat</vt:lpstr>
      <vt:lpstr>Montserrat SemiBold</vt:lpstr>
      <vt:lpstr>Arial</vt:lpstr>
      <vt:lpstr>Montserrat Light</vt:lpstr>
      <vt:lpstr>5_Office Theme</vt:lpstr>
      <vt:lpstr>PowerPoint Presentation</vt:lpstr>
      <vt:lpstr>AGENDA</vt:lpstr>
      <vt:lpstr>RECAP</vt:lpstr>
      <vt:lpstr>CENTRALISED TARIFF DASHBOARD</vt:lpstr>
      <vt:lpstr>DELIVERY TIMELINE</vt:lpstr>
      <vt:lpstr>REVIEW USER STORIES &amp; ACCPETANCE CRITERIA</vt:lpstr>
      <vt:lpstr>WHY THEY’RE SO IMPORTANT</vt:lpstr>
      <vt:lpstr>TICKET REFERENCE</vt:lpstr>
      <vt:lpstr>INCLUDE TIMEBANDS</vt:lpstr>
      <vt:lpstr>MOCK UPS</vt:lpstr>
      <vt:lpstr>DESIGN A</vt:lpstr>
      <vt:lpstr>MOCK DESIGN</vt:lpstr>
      <vt:lpstr>GUIDANCE DOCUMENT FEEDBACK</vt:lpstr>
      <vt:lpstr>RECAP</vt:lpstr>
      <vt:lpstr>PowerPoint Presentation</vt:lpstr>
      <vt:lpstr>PowerPoint Presentation</vt:lpstr>
      <vt:lpstr>END</vt:lpstr>
      <vt:lpstr>USER STORY EXPLAINED</vt:lpstr>
      <vt:lpstr>ACCEPTANCE CRITERIA EXPLAINED</vt:lpstr>
      <vt:lpstr>OUR GOAL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Furqan Aziz</dc:creator>
  <cp:lastModifiedBy>Furqan Aziz</cp:lastModifiedBy>
  <cp:revision>25</cp:revision>
  <cp:lastPrinted>2025-04-28T12:16:35Z</cp:lastPrinted>
  <dcterms:created xsi:type="dcterms:W3CDTF">2023-09-04T07:51:21Z</dcterms:created>
  <dcterms:modified xsi:type="dcterms:W3CDTF">2026-05-26T08:05:38Z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  <property fmtid="{D5CDD505-2E9C-101B-9397-08002B2CF9AE}" pid="3" name="Order">
    <vt:r8>35400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