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70" r:id="rId4"/>
    <p:sldMasterId id="2147483850" r:id="rId5"/>
  </p:sldMasterIdLst>
  <p:notesMasterIdLst>
    <p:notesMasterId r:id="rId11"/>
  </p:notesMasterIdLst>
  <p:handoutMasterIdLst>
    <p:handoutMasterId r:id="rId12"/>
  </p:handoutMasterIdLst>
  <p:sldIdLst>
    <p:sldId id="2134807700" r:id="rId6"/>
    <p:sldId id="412" r:id="rId7"/>
    <p:sldId id="2147375381" r:id="rId8"/>
    <p:sldId id="2147375378" r:id="rId9"/>
    <p:sldId id="2147375334" r:id="rId10"/>
  </p:sldIdLst>
  <p:sldSz cx="12192000" cy="6858000"/>
  <p:notesSz cx="6858000" cy="9144000"/>
  <p:embeddedFontLst>
    <p:embeddedFont>
      <p:font typeface="ＭＳ Ｐゴシック" panose="020B0600070205080204" pitchFamily="34" charset="-128"/>
      <p:regular r:id="rId13"/>
    </p:embeddedFont>
    <p:embeddedFont>
      <p:font typeface="IberPangea Text" panose="020B0604020202020204" charset="0"/>
      <p:regular r:id="rId14"/>
      <p:bold r:id="rId15"/>
      <p:italic r:id="rId16"/>
      <p:boldItalic r:id="rId17"/>
    </p:embeddedFont>
    <p:embeddedFont>
      <p:font typeface="IberPangea Text Light" panose="020B0604020202020204" charset="0"/>
      <p:regular r:id="rId18"/>
      <p:italic r:id="rId19"/>
    </p:embeddedFont>
    <p:embeddedFont>
      <p:font typeface="Trebuchet MS" panose="020B0603020202020204" pitchFamily="34" charset="0"/>
      <p:regular r:id="rId20"/>
      <p:bold r:id="rId21"/>
      <p:italic r:id="rId22"/>
      <p:boldItalic r:id="rId23"/>
    </p:embeddedFont>
  </p:embeddedFontLst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1pPr>
    <a:lvl2pPr marL="228586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2pPr>
    <a:lvl3pPr marL="45717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3pPr>
    <a:lvl4pPr marL="68575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4pPr>
    <a:lvl5pPr marL="91434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5pPr>
    <a:lvl6pPr marL="1142929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6pPr>
    <a:lvl7pPr marL="1371515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7pPr>
    <a:lvl8pPr marL="1600100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8pPr>
    <a:lvl9pPr marL="1828686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9A8CF5-BC38-E751-09AC-711DD2123EAB}" name="Sarda Lino, Sara" initials="SLS" userId="S::ssarda@iberdrola.es::628821d0-a4f1-4cec-bac1-c42dfee3e84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39"/>
    <a:srgbClr val="FFCD52"/>
    <a:srgbClr val="A2BCB1"/>
    <a:srgbClr val="E3850D"/>
    <a:srgbClr val="007F33"/>
    <a:srgbClr val="FF9C1A"/>
    <a:srgbClr val="0DA9FF"/>
    <a:srgbClr val="000000"/>
    <a:srgbClr val="00A443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6327"/>
  </p:normalViewPr>
  <p:slideViewPr>
    <p:cSldViewPr snapToGrid="0" showGuides="1">
      <p:cViewPr varScale="1">
        <p:scale>
          <a:sx n="74" d="100"/>
          <a:sy n="74" d="100"/>
        </p:scale>
        <p:origin x="376" y="56"/>
      </p:cViewPr>
      <p:guideLst/>
    </p:cSldViewPr>
  </p:slideViewPr>
  <p:outlineViewPr>
    <p:cViewPr>
      <p:scale>
        <a:sx n="33" d="100"/>
        <a:sy n="33" d="100"/>
      </p:scale>
      <p:origin x="0" y="-180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howGuides="1">
      <p:cViewPr varScale="1">
        <p:scale>
          <a:sx n="118" d="100"/>
          <a:sy n="118" d="100"/>
        </p:scale>
        <p:origin x="464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C43DA892-307A-E347-9194-62A21C6757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>
              <a:latin typeface="IberPangea Text Light" panose="020B0404000000000000" pitchFamily="34" charset="0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B6F4688-6EE6-7843-A300-B1DE28926F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8FB47-5564-9243-9272-51DAF8FFEF94}" type="datetimeFigureOut">
              <a:rPr lang="es-ES" smtClean="0">
                <a:latin typeface="IberPangea Text Light" panose="020B0404000000000000" pitchFamily="34" charset="0"/>
              </a:rPr>
              <a:t>25/06/2026</a:t>
            </a:fld>
            <a:endParaRPr lang="es-ES" dirty="0">
              <a:latin typeface="IberPangea Text Light" panose="020B0404000000000000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17CAA0D-37D0-6B4C-BAC3-1CFAB35E213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>
              <a:latin typeface="IberPangea Text Light" panose="020B0404000000000000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6FC91A7-283B-DC4A-89F0-A4228DEC41D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D3102-2B43-BB40-9596-9DED75F4FA13}" type="slidenum">
              <a:rPr lang="es-ES" smtClean="0">
                <a:latin typeface="IberPangea Text Light" panose="020B0404000000000000" pitchFamily="34" charset="0"/>
              </a:rPr>
              <a:t>‹#›</a:t>
            </a:fld>
            <a:endParaRPr lang="es-ES" dirty="0">
              <a:latin typeface="IberPangea Text Light" panose="020B0404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191741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B01C405C-4B83-CA4F-B731-38CA9DC20A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C787299-38DA-864E-A1D0-CA4FF0FA3D3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fld id="{65570E49-5083-DF4E-8F85-59825E114241}" type="datetimeFigureOut">
              <a:rPr lang="es-ES" smtClean="0"/>
              <a:pPr>
                <a:defRPr/>
              </a:pPr>
              <a:t>25/06/2026</a:t>
            </a:fld>
            <a:endParaRPr lang="es-ES" dirty="0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344FF829-E961-1B48-978F-49185604FB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dirty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48722998-6FE0-6246-BF73-9D7A3F32F3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 dirty="0"/>
              <a:t>Haga clic para modificar los estilos de texto del patrón</a:t>
            </a:r>
          </a:p>
          <a:p>
            <a:pPr lvl="1"/>
            <a:r>
              <a:rPr lang="es-ES" noProof="0" dirty="0"/>
              <a:t>Segundo nivel</a:t>
            </a:r>
          </a:p>
          <a:p>
            <a:pPr lvl="2"/>
            <a:r>
              <a:rPr lang="es-ES" noProof="0" dirty="0"/>
              <a:t>Tercer nivel</a:t>
            </a:r>
          </a:p>
          <a:p>
            <a:pPr lvl="3"/>
            <a:r>
              <a:rPr lang="es-ES" noProof="0" dirty="0"/>
              <a:t>Cuarto nivel</a:t>
            </a:r>
          </a:p>
          <a:p>
            <a:pPr lvl="4"/>
            <a:r>
              <a:rPr lang="es-ES" noProof="0" dirty="0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B4590A-E43D-6B4C-BD6E-E6D5EFEAD3B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64E76EC-B62D-BB46-9FF8-0861CF883C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1pPr>
    <a:lvl2pPr marL="228586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2pPr>
    <a:lvl3pPr marL="457172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3pPr>
    <a:lvl4pPr marL="685757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4pPr>
    <a:lvl5pPr marL="914343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5pPr>
    <a:lvl6pPr marL="1142929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515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00100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686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85185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61596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2">
            <a:extLst>
              <a:ext uri="{FF2B5EF4-FFF2-40B4-BE49-F238E27FC236}">
                <a16:creationId xmlns:a16="http://schemas.microsoft.com/office/drawing/2014/main" id="{02C6E78E-94C2-B86A-43B0-C98F580090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9512" y="1527134"/>
            <a:ext cx="8066088" cy="443328"/>
          </a:xfrm>
          <a:prstGeom prst="rect">
            <a:avLst/>
          </a:prstGeom>
        </p:spPr>
        <p:txBody>
          <a:bodyPr lIns="0" anchor="b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pPr lvl="0"/>
            <a:r>
              <a:rPr lang="es-ES" dirty="0" err="1"/>
              <a:t>Presentation</a:t>
            </a:r>
            <a:r>
              <a:rPr lang="es-ES" dirty="0"/>
              <a:t> </a:t>
            </a:r>
            <a:r>
              <a:rPr lang="es-ES" dirty="0" err="1"/>
              <a:t>subtitle</a:t>
            </a:r>
            <a:endParaRPr lang="es-ES" dirty="0"/>
          </a:p>
        </p:txBody>
      </p:sp>
      <p:sp>
        <p:nvSpPr>
          <p:cNvPr id="2" name="Título 14">
            <a:extLst>
              <a:ext uri="{FF2B5EF4-FFF2-40B4-BE49-F238E27FC236}">
                <a16:creationId xmlns:a16="http://schemas.microsoft.com/office/drawing/2014/main" id="{EE43D0D4-53D9-E48B-97B4-161635A2CF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9513" y="2730572"/>
            <a:ext cx="8066087" cy="909841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80000"/>
              </a:lnSpc>
              <a:defRPr sz="4400" b="1" i="0" spc="-150">
                <a:solidFill>
                  <a:schemeClr val="accent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r>
              <a:rPr lang="es-ES" dirty="0" err="1"/>
              <a:t>Presentation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s-ES" dirty="0"/>
          </a:p>
        </p:txBody>
      </p:sp>
      <p:cxnSp>
        <p:nvCxnSpPr>
          <p:cNvPr id="22" name="Conector recto 17">
            <a:extLst>
              <a:ext uri="{FF2B5EF4-FFF2-40B4-BE49-F238E27FC236}">
                <a16:creationId xmlns:a16="http://schemas.microsoft.com/office/drawing/2014/main" id="{E6BFB2A2-D551-503C-6002-FDD2DD5E20A0}"/>
              </a:ext>
            </a:extLst>
          </p:cNvPr>
          <p:cNvCxnSpPr>
            <a:cxnSpLocks/>
          </p:cNvCxnSpPr>
          <p:nvPr userDrawn="1"/>
        </p:nvCxnSpPr>
        <p:spPr>
          <a:xfrm>
            <a:off x="395847" y="2312570"/>
            <a:ext cx="1138893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áfico 5">
            <a:extLst>
              <a:ext uri="{FF2B5EF4-FFF2-40B4-BE49-F238E27FC236}">
                <a16:creationId xmlns:a16="http://schemas.microsoft.com/office/drawing/2014/main" id="{749623E5-0EC7-BCA1-BD91-7EAEC76D9F9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5298" y="1549433"/>
            <a:ext cx="2386884" cy="59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114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7CB19EE9-26CA-A7F7-20E3-F0F427295D5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862345" y="2874861"/>
            <a:ext cx="4467310" cy="110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59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D41108A7-22C2-2125-A431-639A6BAF9B8F}"/>
              </a:ext>
            </a:extLst>
          </p:cNvPr>
          <p:cNvSpPr txBox="1"/>
          <p:nvPr userDrawn="1"/>
        </p:nvSpPr>
        <p:spPr>
          <a:xfrm>
            <a:off x="556627" y="5290086"/>
            <a:ext cx="45719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dirty="0" err="1">
              <a:solidFill>
                <a:schemeClr val="accent4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7" name="Title 15">
            <a:extLst>
              <a:ext uri="{FF2B5EF4-FFF2-40B4-BE49-F238E27FC236}">
                <a16:creationId xmlns:a16="http://schemas.microsoft.com/office/drawing/2014/main" id="{88DDA645-DFE3-0120-5D65-E9A5590051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201" y="372392"/>
            <a:ext cx="9097240" cy="1027784"/>
          </a:xfrm>
          <a:prstGeom prst="rect">
            <a:avLst/>
          </a:prstGeom>
        </p:spPr>
        <p:txBody>
          <a:bodyPr lIns="0" anchor="t" anchorCtr="0"/>
          <a:lstStyle>
            <a:lvl1pPr>
              <a:lnSpc>
                <a:spcPts val="5999"/>
              </a:lnSpc>
              <a:defRPr sz="5999" spc="-150">
                <a:solidFill>
                  <a:schemeClr val="accent1"/>
                </a:solidFill>
              </a:defRPr>
            </a:lvl1pPr>
          </a:lstStyle>
          <a:p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9137C613-CCF4-D76E-F7B3-A2C8E2E1383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06828" y="2313700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BACD1420-EBD9-1702-3AB2-A3326C4B969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06828" y="2051340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335EDF17-0112-C583-D96B-E0F83C0A4B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6828" y="2977204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6496F35-2A01-B8C6-2401-D1C2311A296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06828" y="2714844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B7A9172-25FA-8ED7-4122-82128FF9F9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6828" y="3625148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B2DBFBD-C9C2-BB45-1154-B108913D4E7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06828" y="3362790"/>
            <a:ext cx="9095613" cy="2703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s-ES" sz="1300" dirty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3C615B4-05A8-26FF-316B-F5278BEEE11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28" y="4294617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FB3CD0E1-CD61-6D43-454C-F1285658DB5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06828" y="4032259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4EF709D-C55D-2C29-7AD4-B8A3BEAD693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06828" y="4966811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3219821-6EB3-2A39-F306-B32C19BF989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06828" y="4704452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A26C2624-3F20-D05B-26D2-1C139DB4BE9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6828" y="1662536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83FD019B-297F-4D40-326D-18FF81B1667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06828" y="1400176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27" name="CuadroTexto 5">
            <a:extLst>
              <a:ext uri="{FF2B5EF4-FFF2-40B4-BE49-F238E27FC236}">
                <a16:creationId xmlns:a16="http://schemas.microsoft.com/office/drawing/2014/main" id="{515B95C1-241D-C0ED-8DE3-825536B9CAF5}"/>
              </a:ext>
            </a:extLst>
          </p:cNvPr>
          <p:cNvSpPr txBox="1"/>
          <p:nvPr userDrawn="1"/>
        </p:nvSpPr>
        <p:spPr>
          <a:xfrm>
            <a:off x="556627" y="5964537"/>
            <a:ext cx="45719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dirty="0" err="1">
              <a:solidFill>
                <a:schemeClr val="accent4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4C845A62-3DB9-DB42-C45A-AC5B984B4D0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06828" y="5641262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48694E5C-A9BC-3D01-81A2-456DA619D3E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06828" y="5378903"/>
            <a:ext cx="9095613" cy="2703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s-ES" sz="1300" dirty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33" name="CuadroTexto 5">
            <a:extLst>
              <a:ext uri="{FF2B5EF4-FFF2-40B4-BE49-F238E27FC236}">
                <a16:creationId xmlns:a16="http://schemas.microsoft.com/office/drawing/2014/main" id="{EFE4EEB0-272C-5B05-7395-B42AE98EFFD8}"/>
              </a:ext>
            </a:extLst>
          </p:cNvPr>
          <p:cNvSpPr txBox="1"/>
          <p:nvPr userDrawn="1"/>
        </p:nvSpPr>
        <p:spPr>
          <a:xfrm>
            <a:off x="556627" y="6633100"/>
            <a:ext cx="45719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dirty="0" err="1">
              <a:solidFill>
                <a:schemeClr val="accent4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0B86500D-8604-7FFB-E830-A68B0927BA1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06828" y="6309825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  <a:endParaRPr lang="en-GB" dirty="0"/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0F449932-8C13-F40B-1505-3ED44494FA5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06828" y="6047466"/>
            <a:ext cx="9095613" cy="270326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+mn-lt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 dirty="0"/>
              <a:t>Click to edit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B95332B-B931-9604-E175-82C6FB2428F4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accent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31" name="Gráfico 30">
            <a:extLst>
              <a:ext uri="{FF2B5EF4-FFF2-40B4-BE49-F238E27FC236}">
                <a16:creationId xmlns:a16="http://schemas.microsoft.com/office/drawing/2014/main" id="{40BAC45A-87F9-740E-710B-0B78202867A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23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7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du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0EBD0-B985-36E9-EC04-37EDD383C9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797" y="177981"/>
            <a:ext cx="9622243" cy="607923"/>
          </a:xfrm>
          <a:prstGeom prst="rect">
            <a:avLst/>
          </a:prstGeom>
        </p:spPr>
        <p:txBody>
          <a:bodyPr lIns="0" bIns="72000" anchor="ctr" anchorCtr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3" name="Conector recto 17">
            <a:extLst>
              <a:ext uri="{FF2B5EF4-FFF2-40B4-BE49-F238E27FC236}">
                <a16:creationId xmlns:a16="http://schemas.microsoft.com/office/drawing/2014/main" id="{3252CBE0-AAB6-6994-625A-E7E9D17250E7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4FD2D4D6-02AE-5AED-A4C9-4A9C7E8253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1137600"/>
            <a:ext cx="3006000" cy="517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MSIPCMContentMarking" descr="{&quot;HashCode&quot;:1231056682,&quot;Placement&quot;:&quot;Footer&quot;,&quot;Top&quot;:516.65155,&quot;Left&quot;:437.819916,&quot;SlideWidth&quot;:960,&quot;SlideHeight&quot;:540}">
            <a:extLst>
              <a:ext uri="{FF2B5EF4-FFF2-40B4-BE49-F238E27FC236}">
                <a16:creationId xmlns:a16="http://schemas.microsoft.com/office/drawing/2014/main" id="{B7B6810D-5CB4-33AD-68D5-D98D018C61FA}"/>
              </a:ext>
            </a:extLst>
          </p:cNvPr>
          <p:cNvSpPr txBox="1"/>
          <p:nvPr userDrawn="1"/>
        </p:nvSpPr>
        <p:spPr>
          <a:xfrm>
            <a:off x="5560313" y="6454777"/>
            <a:ext cx="1071374" cy="40322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s-ES" sz="1100" b="0" i="0" dirty="0" err="1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Internal</a:t>
            </a:r>
            <a:r>
              <a:rPr lang="es-ES" sz="1100" b="0" i="0" dirty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 Use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CB5B48-338F-A2CB-4B11-5F282E9A803F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bg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5DC10DA6-679B-E68D-443A-A160CB5AF67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35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6400" y="1137600"/>
            <a:ext cx="3006000" cy="5173200"/>
          </a:xfrm>
          <a:prstGeom prst="rect">
            <a:avLst/>
          </a:prstGeom>
        </p:spPr>
        <p:txBody>
          <a:bodyPr lIns="0"/>
          <a:lstStyle>
            <a:lvl1pPr>
              <a:defRPr>
                <a:solidFill>
                  <a:schemeClr val="tx1"/>
                </a:solidFill>
              </a:defRPr>
            </a:lvl1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" name="Title Placeholder 3">
            <a:extLst>
              <a:ext uri="{FF2B5EF4-FFF2-40B4-BE49-F238E27FC236}">
                <a16:creationId xmlns:a16="http://schemas.microsoft.com/office/drawing/2014/main" id="{1C1DFE0D-0FAF-C00F-0A97-7136E078C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3" name="Conector recto 17">
            <a:extLst>
              <a:ext uri="{FF2B5EF4-FFF2-40B4-BE49-F238E27FC236}">
                <a16:creationId xmlns:a16="http://schemas.microsoft.com/office/drawing/2014/main" id="{D917F8DE-39A9-D563-702C-7ED22E3C66B4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áfico 4">
            <a:extLst>
              <a:ext uri="{FF2B5EF4-FFF2-40B4-BE49-F238E27FC236}">
                <a16:creationId xmlns:a16="http://schemas.microsoft.com/office/drawing/2014/main" id="{441EC910-7A2D-9270-312D-67F583AD689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67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64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4AB3612-54C6-B940-1741-814CFD8D57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8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itle Placeholder 3">
            <a:extLst>
              <a:ext uri="{FF2B5EF4-FFF2-40B4-BE49-F238E27FC236}">
                <a16:creationId xmlns:a16="http://schemas.microsoft.com/office/drawing/2014/main" id="{13E8C4A5-7860-A1E5-D91F-2D00CB761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5" name="Conector recto 17">
            <a:extLst>
              <a:ext uri="{FF2B5EF4-FFF2-40B4-BE49-F238E27FC236}">
                <a16:creationId xmlns:a16="http://schemas.microsoft.com/office/drawing/2014/main" id="{58043DC6-B5BA-A892-12D7-4C8CCF996AD6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áfico 6">
            <a:extLst>
              <a:ext uri="{FF2B5EF4-FFF2-40B4-BE49-F238E27FC236}">
                <a16:creationId xmlns:a16="http://schemas.microsoft.com/office/drawing/2014/main" id="{C597AAEB-D34D-085E-61F8-8C8B4B8695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23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64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4AB3612-54C6-B940-1741-814CFD8D57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8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F4F073CB-A76A-70CA-0AD1-B67EDF2E462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52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itle Placeholder 3">
            <a:extLst>
              <a:ext uri="{FF2B5EF4-FFF2-40B4-BE49-F238E27FC236}">
                <a16:creationId xmlns:a16="http://schemas.microsoft.com/office/drawing/2014/main" id="{C7838D39-8823-4468-258B-1B0C5CFC1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7" name="Conector recto 17">
            <a:extLst>
              <a:ext uri="{FF2B5EF4-FFF2-40B4-BE49-F238E27FC236}">
                <a16:creationId xmlns:a16="http://schemas.microsoft.com/office/drawing/2014/main" id="{B32C2DFC-BA80-82DF-DDCE-E1FB8B7F2737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upo 3">
            <a:extLst>
              <a:ext uri="{FF2B5EF4-FFF2-40B4-BE49-F238E27FC236}">
                <a16:creationId xmlns:a16="http://schemas.microsoft.com/office/drawing/2014/main" id="{A5DFEC42-BAD2-5983-572A-811B99D79520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</p:grpSpPr>
        <p:sp>
          <p:nvSpPr>
            <p:cNvPr id="25" name="Forma libre 34">
              <a:extLst>
                <a:ext uri="{FF2B5EF4-FFF2-40B4-BE49-F238E27FC236}">
                  <a16:creationId xmlns:a16="http://schemas.microsoft.com/office/drawing/2014/main" id="{F7196384-E7E6-1AF1-C47F-5DE27BA9BD24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35">
              <a:extLst>
                <a:ext uri="{FF2B5EF4-FFF2-40B4-BE49-F238E27FC236}">
                  <a16:creationId xmlns:a16="http://schemas.microsoft.com/office/drawing/2014/main" id="{86AED736-73FB-E4BA-1A32-488B5E487B1C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7" name="Forma libre 36">
              <a:extLst>
                <a:ext uri="{FF2B5EF4-FFF2-40B4-BE49-F238E27FC236}">
                  <a16:creationId xmlns:a16="http://schemas.microsoft.com/office/drawing/2014/main" id="{DA24CEDE-00ED-44AA-73A6-40C2CF33E7D0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8" name="Forma libre 37">
              <a:extLst>
                <a:ext uri="{FF2B5EF4-FFF2-40B4-BE49-F238E27FC236}">
                  <a16:creationId xmlns:a16="http://schemas.microsoft.com/office/drawing/2014/main" id="{619DFED7-8FBA-475D-AA72-250C3E775067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9" name="Forma libre 38">
              <a:extLst>
                <a:ext uri="{FF2B5EF4-FFF2-40B4-BE49-F238E27FC236}">
                  <a16:creationId xmlns:a16="http://schemas.microsoft.com/office/drawing/2014/main" id="{C503F386-65BF-2AD8-1122-7464AEE5783B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0" name="Forma libre 39">
              <a:extLst>
                <a:ext uri="{FF2B5EF4-FFF2-40B4-BE49-F238E27FC236}">
                  <a16:creationId xmlns:a16="http://schemas.microsoft.com/office/drawing/2014/main" id="{89D32523-9C7C-CBCB-BE23-AFCAAFA058C7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1" name="Forma libre 40">
              <a:extLst>
                <a:ext uri="{FF2B5EF4-FFF2-40B4-BE49-F238E27FC236}">
                  <a16:creationId xmlns:a16="http://schemas.microsoft.com/office/drawing/2014/main" id="{AF4E508D-2E3F-CB88-8DD3-BA0408DC64A5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2" name="Forma libre 41">
              <a:extLst>
                <a:ext uri="{FF2B5EF4-FFF2-40B4-BE49-F238E27FC236}">
                  <a16:creationId xmlns:a16="http://schemas.microsoft.com/office/drawing/2014/main" id="{BA6B4E8E-35E8-4EC2-5215-815DA41735AE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3" name="Forma libre 42">
              <a:extLst>
                <a:ext uri="{FF2B5EF4-FFF2-40B4-BE49-F238E27FC236}">
                  <a16:creationId xmlns:a16="http://schemas.microsoft.com/office/drawing/2014/main" id="{B7F8CB43-37FB-7FAB-899F-25CC7F9FA80A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4" name="Forma libre 43">
              <a:extLst>
                <a:ext uri="{FF2B5EF4-FFF2-40B4-BE49-F238E27FC236}">
                  <a16:creationId xmlns:a16="http://schemas.microsoft.com/office/drawing/2014/main" id="{47A358D1-403D-9F45-1973-1CED82C50DA4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5" name="Forma libre 44">
              <a:extLst>
                <a:ext uri="{FF2B5EF4-FFF2-40B4-BE49-F238E27FC236}">
                  <a16:creationId xmlns:a16="http://schemas.microsoft.com/office/drawing/2014/main" id="{69DC3046-2271-1251-2AB8-26FCA864C068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6" name="Forma libre 45">
              <a:extLst>
                <a:ext uri="{FF2B5EF4-FFF2-40B4-BE49-F238E27FC236}">
                  <a16:creationId xmlns:a16="http://schemas.microsoft.com/office/drawing/2014/main" id="{1AF17029-6698-25A4-D185-34C23D77EFC7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7" name="Forma libre 46">
              <a:extLst>
                <a:ext uri="{FF2B5EF4-FFF2-40B4-BE49-F238E27FC236}">
                  <a16:creationId xmlns:a16="http://schemas.microsoft.com/office/drawing/2014/main" id="{340263F7-C7A4-BE85-BED8-1A2AFACC5C0E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7">
              <a:extLst>
                <a:ext uri="{FF2B5EF4-FFF2-40B4-BE49-F238E27FC236}">
                  <a16:creationId xmlns:a16="http://schemas.microsoft.com/office/drawing/2014/main" id="{4EDA7C73-5DEA-A761-9BC9-50A34732A8D2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9" name="Forma libre 48">
              <a:extLst>
                <a:ext uri="{FF2B5EF4-FFF2-40B4-BE49-F238E27FC236}">
                  <a16:creationId xmlns:a16="http://schemas.microsoft.com/office/drawing/2014/main" id="{15716AFE-18B0-5AD6-252B-B9AD00E239E8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49">
              <a:extLst>
                <a:ext uri="{FF2B5EF4-FFF2-40B4-BE49-F238E27FC236}">
                  <a16:creationId xmlns:a16="http://schemas.microsoft.com/office/drawing/2014/main" id="{A61DE57A-7F64-BEE4-3A28-D1177BFE6DAC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50">
              <a:extLst>
                <a:ext uri="{FF2B5EF4-FFF2-40B4-BE49-F238E27FC236}">
                  <a16:creationId xmlns:a16="http://schemas.microsoft.com/office/drawing/2014/main" id="{D0EE7BEB-FAC3-3187-D065-38CACBDD6A9E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2" name="Forma libre 51">
              <a:extLst>
                <a:ext uri="{FF2B5EF4-FFF2-40B4-BE49-F238E27FC236}">
                  <a16:creationId xmlns:a16="http://schemas.microsoft.com/office/drawing/2014/main" id="{5464DF0A-EF65-E467-E9AC-062D74A58C2C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52">
              <a:extLst>
                <a:ext uri="{FF2B5EF4-FFF2-40B4-BE49-F238E27FC236}">
                  <a16:creationId xmlns:a16="http://schemas.microsoft.com/office/drawing/2014/main" id="{59A3EA93-E888-A281-4E10-CB3FF1AD253E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4067296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CEEF4A-7598-08FC-4508-B7EB08BD0A5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19755" y="1138517"/>
            <a:ext cx="8065026" cy="5170803"/>
          </a:xfrm>
          <a:prstGeom prst="roundRect">
            <a:avLst>
              <a:gd name="adj" fmla="val 1974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on the icon to add an image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6CDA7D8-C2DA-A45E-2DDF-74ED78083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68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Placeholder 3">
            <a:extLst>
              <a:ext uri="{FF2B5EF4-FFF2-40B4-BE49-F238E27FC236}">
                <a16:creationId xmlns:a16="http://schemas.microsoft.com/office/drawing/2014/main" id="{BE109376-59E9-6362-A224-5CECA97D7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3" name="Conector recto 17">
            <a:extLst>
              <a:ext uri="{FF2B5EF4-FFF2-40B4-BE49-F238E27FC236}">
                <a16:creationId xmlns:a16="http://schemas.microsoft.com/office/drawing/2014/main" id="{EAC7A349-3853-3992-49FC-0C550E882F3B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áfico 8">
            <a:extLst>
              <a:ext uri="{FF2B5EF4-FFF2-40B4-BE49-F238E27FC236}">
                <a16:creationId xmlns:a16="http://schemas.microsoft.com/office/drawing/2014/main" id="{49C7A05A-6F90-0C05-D9F6-D8FE74F0838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10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CEEF4A-7598-08FC-4508-B7EB08BD0A5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59857" y="1138517"/>
            <a:ext cx="6424924" cy="5170803"/>
          </a:xfrm>
          <a:prstGeom prst="roundRect">
            <a:avLst>
              <a:gd name="adj" fmla="val 1974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on the icon to add an image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6CDA7D8-C2DA-A45E-2DDF-74ED78083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6800" y="1137600"/>
            <a:ext cx="449102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Placeholder 3">
            <a:extLst>
              <a:ext uri="{FF2B5EF4-FFF2-40B4-BE49-F238E27FC236}">
                <a16:creationId xmlns:a16="http://schemas.microsoft.com/office/drawing/2014/main" id="{BE109376-59E9-6362-A224-5CECA97D7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3" name="Conector recto 17">
            <a:extLst>
              <a:ext uri="{FF2B5EF4-FFF2-40B4-BE49-F238E27FC236}">
                <a16:creationId xmlns:a16="http://schemas.microsoft.com/office/drawing/2014/main" id="{EAC7A349-3853-3992-49FC-0C550E882F3B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áfico 8">
            <a:extLst>
              <a:ext uri="{FF2B5EF4-FFF2-40B4-BE49-F238E27FC236}">
                <a16:creationId xmlns:a16="http://schemas.microsoft.com/office/drawing/2014/main" id="{57FF669D-5ECC-0A56-D031-3ADC7620687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33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9 Marcador de texto">
            <a:extLst>
              <a:ext uri="{FF2B5EF4-FFF2-40B4-BE49-F238E27FC236}">
                <a16:creationId xmlns:a16="http://schemas.microsoft.com/office/drawing/2014/main" id="{C5730698-EE2F-48E6-829A-0F1E5E6BE0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3156" y="6454774"/>
            <a:ext cx="4515526" cy="40322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kumimoji="0" lang="en-GB" sz="800" b="0" i="1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>
              <a:defRPr>
                <a:solidFill>
                  <a:srgbClr val="6B882B"/>
                </a:solidFill>
              </a:defRPr>
            </a:lvl2pPr>
            <a:lvl3pPr>
              <a:defRPr>
                <a:solidFill>
                  <a:srgbClr val="6B882B"/>
                </a:solidFill>
              </a:defRPr>
            </a:lvl3pPr>
            <a:lvl4pPr>
              <a:defRPr>
                <a:solidFill>
                  <a:srgbClr val="6B882B"/>
                </a:solidFill>
              </a:defRPr>
            </a:lvl4pPr>
            <a:lvl5pPr>
              <a:defRPr>
                <a:solidFill>
                  <a:srgbClr val="6B882B"/>
                </a:solidFill>
              </a:defRPr>
            </a:lvl5pPr>
          </a:lstStyle>
          <a:p>
            <a:pPr lvl="0"/>
            <a:r>
              <a:rPr lang="es-ES" dirty="0"/>
              <a:t>* </a:t>
            </a:r>
            <a:r>
              <a:rPr lang="es-ES" dirty="0" err="1"/>
              <a:t>Click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clarification</a:t>
            </a:r>
            <a:r>
              <a:rPr lang="es-ES" dirty="0"/>
              <a:t> </a:t>
            </a:r>
            <a:r>
              <a:rPr lang="es-ES" dirty="0" err="1"/>
              <a:t>footer</a:t>
            </a:r>
            <a:endParaRPr lang="en-GB" dirty="0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2DB61EA2-395B-CDBE-0DDB-9404BE58EC2B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412750" y="1147484"/>
            <a:ext cx="11372850" cy="51628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Title Placeholder 3">
            <a:extLst>
              <a:ext uri="{FF2B5EF4-FFF2-40B4-BE49-F238E27FC236}">
                <a16:creationId xmlns:a16="http://schemas.microsoft.com/office/drawing/2014/main" id="{C75D928E-2B74-66BF-58D2-E22419776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5" name="Conector recto 17">
            <a:extLst>
              <a:ext uri="{FF2B5EF4-FFF2-40B4-BE49-F238E27FC236}">
                <a16:creationId xmlns:a16="http://schemas.microsoft.com/office/drawing/2014/main" id="{EF2E67AC-15A8-4FCD-FBD4-BFE8002BF3C5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áfico 6">
            <a:extLst>
              <a:ext uri="{FF2B5EF4-FFF2-40B4-BE49-F238E27FC236}">
                <a16:creationId xmlns:a16="http://schemas.microsoft.com/office/drawing/2014/main" id="{F3B00458-0087-8447-5D9C-47A119C0572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04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531F1D-68D3-F018-376E-EB795F473F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6400" y="5586413"/>
            <a:ext cx="11379200" cy="723900"/>
          </a:xfrm>
          <a:prstGeom prst="roundRect">
            <a:avLst>
              <a:gd name="adj" fmla="val 9211"/>
            </a:avLst>
          </a:prstGeom>
          <a:solidFill>
            <a:schemeClr val="accent1"/>
          </a:solidFill>
        </p:spPr>
        <p:txBody>
          <a:bodyPr lIns="0" tIns="0" rIns="0" bIns="0" anchor="ctr" anchorCtr="1"/>
          <a:lstStyle>
            <a:lvl1pPr>
              <a:lnSpc>
                <a:spcPct val="90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9 Marcador de texto">
            <a:extLst>
              <a:ext uri="{FF2B5EF4-FFF2-40B4-BE49-F238E27FC236}">
                <a16:creationId xmlns:a16="http://schemas.microsoft.com/office/drawing/2014/main" id="{C5730698-EE2F-48E6-829A-0F1E5E6BE0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3156" y="6454774"/>
            <a:ext cx="4515526" cy="40322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kumimoji="0" lang="en-GB" sz="800" b="0" i="1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>
              <a:defRPr>
                <a:solidFill>
                  <a:srgbClr val="6B882B"/>
                </a:solidFill>
              </a:defRPr>
            </a:lvl2pPr>
            <a:lvl3pPr>
              <a:defRPr>
                <a:solidFill>
                  <a:srgbClr val="6B882B"/>
                </a:solidFill>
              </a:defRPr>
            </a:lvl3pPr>
            <a:lvl4pPr>
              <a:defRPr>
                <a:solidFill>
                  <a:srgbClr val="6B882B"/>
                </a:solidFill>
              </a:defRPr>
            </a:lvl4pPr>
            <a:lvl5pPr>
              <a:defRPr>
                <a:solidFill>
                  <a:srgbClr val="6B882B"/>
                </a:solidFill>
              </a:defRPr>
            </a:lvl5pPr>
          </a:lstStyle>
          <a:p>
            <a:pPr lvl="0"/>
            <a:r>
              <a:rPr lang="es-ES" dirty="0"/>
              <a:t>* </a:t>
            </a:r>
            <a:r>
              <a:rPr lang="es-ES" dirty="0" err="1"/>
              <a:t>Click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clarification</a:t>
            </a:r>
            <a:r>
              <a:rPr lang="es-ES" dirty="0"/>
              <a:t> </a:t>
            </a:r>
            <a:r>
              <a:rPr lang="es-ES" dirty="0" err="1"/>
              <a:t>footer</a:t>
            </a:r>
            <a:endParaRPr lang="en-GB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7E992A42-F35F-42DD-40D0-7E6628866775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406400" y="1147482"/>
            <a:ext cx="11379200" cy="44389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Title Placeholder 3">
            <a:extLst>
              <a:ext uri="{FF2B5EF4-FFF2-40B4-BE49-F238E27FC236}">
                <a16:creationId xmlns:a16="http://schemas.microsoft.com/office/drawing/2014/main" id="{2E5F1F1A-05AA-5110-DD66-0383FD266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4" name="Conector recto 17">
            <a:extLst>
              <a:ext uri="{FF2B5EF4-FFF2-40B4-BE49-F238E27FC236}">
                <a16:creationId xmlns:a16="http://schemas.microsoft.com/office/drawing/2014/main" id="{F423002C-5E1C-17F8-1B88-DE67F9BACB96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áfico 4">
            <a:extLst>
              <a:ext uri="{FF2B5EF4-FFF2-40B4-BE49-F238E27FC236}">
                <a16:creationId xmlns:a16="http://schemas.microsoft.com/office/drawing/2014/main" id="{7D8FFA30-76F8-D71B-A92C-515181E8B60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00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30F6BA58-506E-438E-6C2B-545913116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r>
              <a:rPr lang="en-US" noProof="0" dirty="0"/>
              <a:t>Click on the icon to add an image</a:t>
            </a:r>
          </a:p>
        </p:txBody>
      </p:sp>
      <p:sp>
        <p:nvSpPr>
          <p:cNvPr id="14" name="Marcador de texto 12">
            <a:extLst>
              <a:ext uri="{FF2B5EF4-FFF2-40B4-BE49-F238E27FC236}">
                <a16:creationId xmlns:a16="http://schemas.microsoft.com/office/drawing/2014/main" id="{3E0B9FA4-106C-E699-7911-B99C1308D5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3502" y="2808051"/>
            <a:ext cx="11000786" cy="353354"/>
          </a:xfrm>
          <a:prstGeom prst="rect">
            <a:avLst/>
          </a:prstGeom>
        </p:spPr>
        <p:txBody>
          <a:bodyPr lIns="0" anchor="b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pPr lvl="0"/>
            <a:r>
              <a:rPr lang="en-US" noProof="0" dirty="0"/>
              <a:t>Cover Subtitle</a:t>
            </a:r>
          </a:p>
        </p:txBody>
      </p:sp>
      <p:sp>
        <p:nvSpPr>
          <p:cNvPr id="15" name="Título 14">
            <a:extLst>
              <a:ext uri="{FF2B5EF4-FFF2-40B4-BE49-F238E27FC236}">
                <a16:creationId xmlns:a16="http://schemas.microsoft.com/office/drawing/2014/main" id="{287BB230-0D91-CDCE-3890-640DA6A98A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862" y="3284983"/>
            <a:ext cx="5488645" cy="3025329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80000"/>
              </a:lnSpc>
              <a:defRPr sz="6000" b="1" i="0" spc="-150">
                <a:solidFill>
                  <a:schemeClr val="bg1"/>
                </a:solidFill>
                <a:latin typeface="IberPangea Text" panose="020B0404000000000000" pitchFamily="34" charset="0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r>
              <a:rPr lang="en-US" noProof="0" dirty="0"/>
              <a:t>Small PPT Title</a:t>
            </a:r>
          </a:p>
        </p:txBody>
      </p:sp>
      <p:sp>
        <p:nvSpPr>
          <p:cNvPr id="2" name="Marcador de texto 12">
            <a:extLst>
              <a:ext uri="{FF2B5EF4-FFF2-40B4-BE49-F238E27FC236}">
                <a16:creationId xmlns:a16="http://schemas.microsoft.com/office/drawing/2014/main" id="{394C8709-5400-E9AB-2B49-4AD77847F9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221" y="6454775"/>
            <a:ext cx="4075367" cy="239158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500" b="0" i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r>
              <a:rPr lang="en-US" noProof="0" dirty="0"/>
              <a:t>Business Division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B74C3D-5AB0-6A17-C266-0C6A890DAC54}"/>
              </a:ext>
            </a:extLst>
          </p:cNvPr>
          <p:cNvSpPr txBox="1"/>
          <p:nvPr userDrawn="1"/>
        </p:nvSpPr>
        <p:spPr>
          <a:xfrm>
            <a:off x="9509761" y="6454776"/>
            <a:ext cx="2273340" cy="2391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6318FB6F-139D-E242-9895-EB6663796CDE}" type="datetime1">
              <a:rPr lang="en-GB" sz="1500" smtClean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25/06/2026</a:t>
            </a:fld>
            <a:endParaRPr lang="en-US" sz="1500" dirty="0">
              <a:solidFill>
                <a:schemeClr val="bg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646C6B60-E7EA-4101-EC77-C934389D496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7" y="297773"/>
            <a:ext cx="1503681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040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art Placeholder 10">
            <a:extLst>
              <a:ext uri="{FF2B5EF4-FFF2-40B4-BE49-F238E27FC236}">
                <a16:creationId xmlns:a16="http://schemas.microsoft.com/office/drawing/2014/main" id="{83DEE1B1-D578-2495-5895-0E8DF8ED1DA2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3719754" y="1636686"/>
            <a:ext cx="8065845" cy="467411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DC5C9BCD-1A41-A785-6F85-890E05CCCB2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708642" y="1131888"/>
            <a:ext cx="8065845" cy="504798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F315508-DEBA-4C80-9B83-14DFEC4F07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6800" y="1137600"/>
            <a:ext cx="3006000" cy="5173200"/>
          </a:xfrm>
          <a:prstGeom prst="rect">
            <a:avLst/>
          </a:prstGeom>
        </p:spPr>
        <p:txBody>
          <a:bodyPr l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3">
            <a:extLst>
              <a:ext uri="{FF2B5EF4-FFF2-40B4-BE49-F238E27FC236}">
                <a16:creationId xmlns:a16="http://schemas.microsoft.com/office/drawing/2014/main" id="{85B1593E-2AFE-FA88-5ECD-BE286B8C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66643" cy="60792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7" name="Conector recto 17">
            <a:extLst>
              <a:ext uri="{FF2B5EF4-FFF2-40B4-BE49-F238E27FC236}">
                <a16:creationId xmlns:a16="http://schemas.microsoft.com/office/drawing/2014/main" id="{E956059C-281B-2566-F528-E2194D24EA15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áfico 7">
            <a:extLst>
              <a:ext uri="{FF2B5EF4-FFF2-40B4-BE49-F238E27FC236}">
                <a16:creationId xmlns:a16="http://schemas.microsoft.com/office/drawing/2014/main" id="{95A5B4D4-66E0-FBF4-E049-104C4C4F52F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137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 dirty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bg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24565BA7-397F-8D86-1E27-AC5DF5035AB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7" y="297773"/>
            <a:ext cx="1503681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409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 dirty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bg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3116BEE8-58F3-C1DD-DE8F-6EF74EBC5CB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7" y="297773"/>
            <a:ext cx="1503681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435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Gree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 dirty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bg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D56C6D68-7510-A366-766D-3F95CCF9CA3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7" y="297773"/>
            <a:ext cx="1503681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60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E9E5E572-ACA6-848C-1471-C2088F7E0D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6400" y="439200"/>
            <a:ext cx="9289413" cy="301607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accent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 dirty="0"/>
              <a:t>Divider title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FA5EA-9D96-A3B7-5DD4-A4D9BED659C6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accent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AE06BEE2-344B-F2A9-4A93-B06EBF673AE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2792" y="297773"/>
            <a:ext cx="1503685" cy="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976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mbo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ECADF309-5276-4BCA-840A-5331B411185E}"/>
              </a:ext>
            </a:extLst>
          </p:cNvPr>
          <p:cNvPicPr>
            <a:picLocks noChangeAspect="1"/>
          </p:cNvPicPr>
          <p:nvPr userDrawn="1"/>
        </p:nvPicPr>
        <p:blipFill>
          <a:blip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42574" y="2622552"/>
            <a:ext cx="1706063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09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áfico 15">
            <a:extLst>
              <a:ext uri="{FF2B5EF4-FFF2-40B4-BE49-F238E27FC236}">
                <a16:creationId xmlns:a16="http://schemas.microsoft.com/office/drawing/2014/main" id="{C7FBE7DE-D6F8-17C4-6CFF-A5D9D53825D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862345" y="2874861"/>
            <a:ext cx="4467310" cy="110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0196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mbol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1876BB3C-AA57-D420-4861-FBD3D021574B}"/>
              </a:ext>
            </a:extLst>
          </p:cNvPr>
          <p:cNvPicPr>
            <a:picLocks noChangeAspect="1"/>
          </p:cNvPicPr>
          <p:nvPr userDrawn="1"/>
        </p:nvPicPr>
        <p:blipFill>
          <a:blip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46491" y="2622552"/>
            <a:ext cx="1706064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74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EEB6E8-1840-1DF0-1E5E-A4AEA799F050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accent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50C31E3-F20B-D6B4-46BE-A014CCEF20E8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718937" y="6611620"/>
            <a:ext cx="78898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8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 Use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EB18FE-B24A-C0A0-FFD3-8FDB21B7C8B3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718937" y="63500"/>
            <a:ext cx="78898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8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 Use</a:t>
            </a:r>
          </a:p>
        </p:txBody>
      </p:sp>
    </p:spTree>
    <p:extLst>
      <p:ext uri="{BB962C8B-B14F-4D97-AF65-F5344CB8AC3E}">
        <p14:creationId xmlns:p14="http://schemas.microsoft.com/office/powerpoint/2010/main" val="1915739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908" r:id="rId4"/>
    <p:sldLayoutId id="2147483909" r:id="rId5"/>
    <p:sldLayoutId id="2147483874" r:id="rId6"/>
    <p:sldLayoutId id="2147483875" r:id="rId7"/>
    <p:sldLayoutId id="2147483876" r:id="rId8"/>
    <p:sldLayoutId id="2147483877" r:id="rId9"/>
    <p:sldLayoutId id="2147483878" r:id="rId10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300" b="1" i="0" kern="1200">
          <a:solidFill>
            <a:schemeClr val="accent1"/>
          </a:solidFill>
          <a:latin typeface="+mj-lt"/>
          <a:ea typeface="IberPangea Text" panose="020B0404000000000000" pitchFamily="34" charset="0"/>
          <a:cs typeface="IberPangea Text" panose="020B0404000000000000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5pPr>
      <a:lvl6pPr marL="91427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6pPr>
      <a:lvl7pPr marL="182854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7pPr>
      <a:lvl8pPr marL="2742823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8pPr>
      <a:lvl9pPr marL="36570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9pPr>
    </p:titleStyle>
    <p:bodyStyle>
      <a:lvl1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FontTx/>
        <a:buNone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1pPr>
      <a:lvl2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0"/>
        </a:spcAft>
        <a:buClr>
          <a:schemeClr val="tx1"/>
        </a:buClr>
        <a:buFont typeface="Arial"/>
        <a:buNone/>
        <a:tabLst/>
        <a:defRPr sz="1100" b="1" i="0" kern="1200">
          <a:solidFill>
            <a:schemeClr val="accent1"/>
          </a:solidFill>
          <a:latin typeface="+mn-lt"/>
          <a:ea typeface="IberPangea Text SmBold" panose="020B0504000000000000" pitchFamily="34" charset="0"/>
          <a:cs typeface="IberPangea Text SmBold" panose="020B0504000000000000" pitchFamily="34" charset="0"/>
        </a:defRPr>
      </a:lvl2pPr>
      <a:lvl3pPr marL="111125" indent="-10795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3pPr>
      <a:lvl4pPr marL="231775" indent="-115888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4pPr>
      <a:lvl5pPr marL="357188" indent="-120650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5pPr>
      <a:lvl6pPr marL="154769" indent="-142863" algn="l" defTabSz="1828549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000" b="0" i="0" kern="1200">
          <a:solidFill>
            <a:schemeClr val="accent4"/>
          </a:solidFill>
          <a:latin typeface="IberPangea Text" panose="020B0504000000000000" pitchFamily="34" charset="0"/>
          <a:ea typeface="IberPangea Text" panose="020B0504000000000000" pitchFamily="34" charset="0"/>
          <a:cs typeface="IberPangea Text" panose="020B0504000000000000" pitchFamily="34" charset="0"/>
        </a:defRPr>
      </a:lvl6pPr>
      <a:lvl7pPr marL="5942783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057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331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7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549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823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097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371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646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92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19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56" userDrawn="1">
          <p15:clr>
            <a:srgbClr val="F26B43"/>
          </p15:clr>
        </p15:guide>
        <p15:guide id="3" pos="7424" userDrawn="1">
          <p15:clr>
            <a:srgbClr val="F26B43"/>
          </p15:clr>
        </p15:guide>
        <p15:guide id="5" orient="horz" pos="4066" userDrawn="1">
          <p15:clr>
            <a:srgbClr val="F26B43"/>
          </p15:clr>
        </p15:guide>
        <p15:guide id="6" pos="3908" userDrawn="1">
          <p15:clr>
            <a:srgbClr val="F26B43"/>
          </p15:clr>
        </p15:guide>
        <p15:guide id="7" pos="3772" userDrawn="1">
          <p15:clr>
            <a:srgbClr val="F26B43"/>
          </p15:clr>
        </p15:guide>
        <p15:guide id="9" orient="horz" pos="713" userDrawn="1">
          <p15:clr>
            <a:srgbClr val="F26B43"/>
          </p15:clr>
        </p15:guide>
        <p15:guide id="10" orient="horz" pos="397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EEB6E8-1840-1DF0-1E5E-A4AEA799F050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accent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5AE824-110D-B446-33B3-EC16E9ADFA3A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718937" y="6611620"/>
            <a:ext cx="78898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8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 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735021-C191-CE57-20AD-6FD40894E39C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718937" y="63500"/>
            <a:ext cx="78898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8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 Use</a:t>
            </a:r>
          </a:p>
        </p:txBody>
      </p:sp>
    </p:spTree>
    <p:extLst>
      <p:ext uri="{BB962C8B-B14F-4D97-AF65-F5344CB8AC3E}">
        <p14:creationId xmlns:p14="http://schemas.microsoft.com/office/powerpoint/2010/main" val="368020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81" r:id="rId7"/>
    <p:sldLayoutId id="2147483865" r:id="rId8"/>
    <p:sldLayoutId id="2147483866" r:id="rId9"/>
    <p:sldLayoutId id="2147483879" r:id="rId10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300" b="1" i="0" kern="1200">
          <a:solidFill>
            <a:schemeClr val="accent1"/>
          </a:solidFill>
          <a:latin typeface="+mj-lt"/>
          <a:ea typeface="IberPangea Text" panose="020B0404000000000000" pitchFamily="34" charset="0"/>
          <a:cs typeface="IberPangea Text" panose="020B0404000000000000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5pPr>
      <a:lvl6pPr marL="91427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6pPr>
      <a:lvl7pPr marL="182854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7pPr>
      <a:lvl8pPr marL="2742823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8pPr>
      <a:lvl9pPr marL="36570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9pPr>
    </p:titleStyle>
    <p:bodyStyle>
      <a:lvl1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FontTx/>
        <a:buNone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1pPr>
      <a:lvl2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0"/>
        </a:spcAft>
        <a:buClr>
          <a:schemeClr val="tx1"/>
        </a:buClr>
        <a:buFont typeface="Arial"/>
        <a:buNone/>
        <a:tabLst/>
        <a:defRPr sz="1100" b="1" i="0" kern="1200">
          <a:solidFill>
            <a:schemeClr val="accent1"/>
          </a:solidFill>
          <a:latin typeface="+mn-lt"/>
          <a:ea typeface="IberPangea Text SmBold" panose="020B0504000000000000" pitchFamily="34" charset="0"/>
          <a:cs typeface="IberPangea Text SmBold" panose="020B0504000000000000" pitchFamily="34" charset="0"/>
        </a:defRPr>
      </a:lvl2pPr>
      <a:lvl3pPr marL="111125" indent="-10795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3pPr>
      <a:lvl4pPr marL="231775" indent="-115888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4pPr>
      <a:lvl5pPr marL="357188" indent="-120650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5pPr>
      <a:lvl6pPr marL="154769" indent="-142863" algn="l" defTabSz="1828549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000" b="0" i="0" kern="1200">
          <a:solidFill>
            <a:schemeClr val="accent4"/>
          </a:solidFill>
          <a:latin typeface="IberPangea Text" panose="020B0504000000000000" pitchFamily="34" charset="0"/>
          <a:ea typeface="IberPangea Text" panose="020B0504000000000000" pitchFamily="34" charset="0"/>
          <a:cs typeface="IberPangea Text" panose="020B0504000000000000" pitchFamily="34" charset="0"/>
        </a:defRPr>
      </a:lvl6pPr>
      <a:lvl7pPr marL="5942783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057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331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7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549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823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097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371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646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92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19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56" userDrawn="1">
          <p15:clr>
            <a:srgbClr val="F26B43"/>
          </p15:clr>
        </p15:guide>
        <p15:guide id="3" pos="7424" userDrawn="1">
          <p15:clr>
            <a:srgbClr val="F26B43"/>
          </p15:clr>
        </p15:guide>
        <p15:guide id="5" orient="horz" pos="4066" userDrawn="1">
          <p15:clr>
            <a:srgbClr val="F26B43"/>
          </p15:clr>
        </p15:guide>
        <p15:guide id="6" pos="3908" userDrawn="1">
          <p15:clr>
            <a:srgbClr val="F26B43"/>
          </p15:clr>
        </p15:guide>
        <p15:guide id="7" pos="3772" userDrawn="1">
          <p15:clr>
            <a:srgbClr val="F26B43"/>
          </p15:clr>
        </p15:guide>
        <p15:guide id="9" orient="horz" pos="713" userDrawn="1">
          <p15:clr>
            <a:srgbClr val="F26B43"/>
          </p15:clr>
        </p15:guide>
        <p15:guide id="10" orient="horz" pos="397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6FD3A39-DF6D-09A0-20FF-54320D463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671" y="3832208"/>
            <a:ext cx="10603915" cy="909841"/>
          </a:xfrm>
        </p:spPr>
        <p:txBody>
          <a:bodyPr/>
          <a:lstStyle/>
          <a:p>
            <a:r>
              <a:rPr lang="en-GB" sz="4000" dirty="0"/>
              <a:t>DCUSA Cost Information Briefing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C1392AB-068D-9321-6CFB-C4AD2F48381C}"/>
              </a:ext>
            </a:extLst>
          </p:cNvPr>
          <p:cNvSpPr txBox="1">
            <a:spLocks/>
          </p:cNvSpPr>
          <p:nvPr/>
        </p:nvSpPr>
        <p:spPr>
          <a:xfrm>
            <a:off x="4475060" y="457184"/>
            <a:ext cx="8064001" cy="4729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662400" rtl="0" eaLnBrk="1" fontAlgn="base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chemeClr val="accent4"/>
              </a:buClr>
              <a:buFontTx/>
              <a:buNone/>
              <a:defRPr sz="5600" b="0" i="1" kern="1200">
                <a:solidFill>
                  <a:schemeClr val="accent6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914354" indent="0" algn="l" defTabSz="662400" rtl="0"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>
                <a:schemeClr val="accent4"/>
              </a:buClr>
              <a:buFont typeface="Arial"/>
              <a:buNone/>
              <a:tabLst/>
              <a:defRPr sz="2000" b="0" i="0" kern="1200">
                <a:solidFill>
                  <a:schemeClr val="tx1"/>
                </a:solidFill>
                <a:latin typeface="IberPangea Text Light" panose="020B0404000000000000" pitchFamily="34" charset="0"/>
                <a:ea typeface="IberPangea Text SmBold" panose="020B0504000000000000" pitchFamily="34" charset="0"/>
                <a:cs typeface="IberPangea Text SmBold" panose="020B0504000000000000" pitchFamily="34" charset="0"/>
              </a:defRPr>
            </a:lvl2pPr>
            <a:lvl3pPr marL="1828709" indent="0" algn="l" defTabSz="662400" rtl="0"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>
                <a:schemeClr val="accent4"/>
              </a:buClr>
              <a:buFont typeface="Arial"/>
              <a:buNone/>
              <a:tabLst/>
              <a:defRPr sz="2000" b="0" i="0" kern="120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2743063" indent="0" algn="l" rtl="0"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>
                <a:schemeClr val="accent4"/>
              </a:buClr>
              <a:buFont typeface="Arial"/>
              <a:buNone/>
              <a:tabLst/>
              <a:defRPr sz="2000" b="0" i="0" kern="120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3657417" indent="0" algn="l" rtl="0"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>
                <a:schemeClr val="accent4"/>
              </a:buClr>
              <a:buFont typeface="Arial"/>
              <a:buNone/>
              <a:tabLst/>
              <a:defRPr sz="2000" b="0" i="0" kern="120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  <a:lvl6pPr marL="309563" indent="-285750" algn="l" defTabSz="3657418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tabLst/>
              <a:defRPr sz="2000" b="0" i="0" kern="1200">
                <a:solidFill>
                  <a:schemeClr val="accent4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6pPr>
            <a:lvl7pPr marL="11886606" indent="-914354" algn="l" defTabSz="3657418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715314" indent="-914354" algn="l" defTabSz="3657418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44022" indent="-914354" algn="l" defTabSz="3657418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31171">
              <a:buClr>
                <a:srgbClr val="699282"/>
              </a:buClr>
              <a:defRPr/>
            </a:pPr>
            <a:endParaRPr lang="es-ES" sz="2800" i="0" dirty="0">
              <a:solidFill>
                <a:srgbClr val="FFFFFF">
                  <a:lumMod val="50000"/>
                </a:srgbClr>
              </a:solidFill>
              <a:latin typeface="IberPangea Text"/>
            </a:endParaRP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E0873286-9A5C-88FC-71D0-0052656A019B}"/>
              </a:ext>
            </a:extLst>
          </p:cNvPr>
          <p:cNvSpPr txBox="1"/>
          <p:nvPr/>
        </p:nvSpPr>
        <p:spPr>
          <a:xfrm>
            <a:off x="970671" y="5142253"/>
            <a:ext cx="4332849" cy="3772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May 2026</a:t>
            </a:r>
          </a:p>
          <a:p>
            <a:pPr algn="l"/>
            <a:endParaRPr lang="en-US" sz="2000" dirty="0">
              <a:solidFill>
                <a:schemeClr val="accent1"/>
              </a:solidFill>
              <a:latin typeface="+mn-lt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39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F16014-1602-A323-B2BE-1E9E876B0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382EA0-073B-9C52-E185-EC86DA9A8A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3008" y="1151668"/>
            <a:ext cx="10988432" cy="5173200"/>
          </a:xfrm>
        </p:spPr>
        <p:txBody>
          <a:bodyPr/>
          <a:lstStyle/>
          <a:p>
            <a:endParaRPr lang="en-GB" sz="24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ea typeface="ＭＳ Ｐゴシック" pitchFamily="-108" charset="-128"/>
              </a:rPr>
              <a:t>Introductions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ea typeface="ＭＳ Ｐゴシック" pitchFamily="-108" charset="-128"/>
              </a:rPr>
              <a:t>Summary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ea typeface="ＭＳ Ｐゴシック" pitchFamily="-108" charset="-128"/>
              </a:rPr>
              <a:t>Review of DCUSA cost submission (Table 2)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ea typeface="ＭＳ Ｐゴシック" pitchFamily="-108" charset="-128"/>
              </a:rPr>
              <a:t>Review of DCUSA cost submission (Table 3)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ea typeface="ＭＳ Ｐゴシック" pitchFamily="-108" charset="-128"/>
              </a:rPr>
              <a:t>Questions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04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9F277-E0BA-8ABC-DF07-22A9EDE12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A116870-8F5E-7278-CA39-A4C14C7771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97219" y="1258703"/>
            <a:ext cx="2574388" cy="4715487"/>
          </a:xfrm>
        </p:spPr>
        <p:txBody>
          <a:bodyPr/>
          <a:lstStyle/>
          <a:p>
            <a:endParaRPr lang="en-US" sz="1400" dirty="0"/>
          </a:p>
          <a:p>
            <a:pPr algn="just"/>
            <a:r>
              <a:rPr lang="en-GB" sz="1400" dirty="0">
                <a:solidFill>
                  <a:schemeClr val="accent1"/>
                </a:solidFill>
              </a:rPr>
              <a:t>All these figures are expressed in nominal terms and so may include movements due to both inflation changes and underlying movements.</a:t>
            </a:r>
          </a:p>
          <a:p>
            <a:pPr algn="just"/>
            <a:endParaRPr lang="en-GB" sz="1400" dirty="0">
              <a:solidFill>
                <a:schemeClr val="accent1"/>
              </a:solidFill>
            </a:endParaRPr>
          </a:p>
          <a:p>
            <a:pPr algn="just"/>
            <a:r>
              <a:rPr lang="en-GB" sz="1400" dirty="0">
                <a:solidFill>
                  <a:schemeClr val="accent1"/>
                </a:solidFill>
              </a:rPr>
              <a:t>Figures for 28/29 onwards based on prior year and are speculative at this point in time while the ED3 price control remains </a:t>
            </a:r>
            <a:r>
              <a:rPr lang="en-GB" sz="1400" dirty="0" err="1">
                <a:solidFill>
                  <a:schemeClr val="accent1"/>
                </a:solidFill>
              </a:rPr>
              <a:t>unfinalised</a:t>
            </a:r>
            <a:r>
              <a:rPr lang="en-GB" sz="1400" dirty="0">
                <a:solidFill>
                  <a:schemeClr val="accent1"/>
                </a:solidFill>
              </a:rPr>
              <a:t>.</a:t>
            </a:r>
          </a:p>
          <a:p>
            <a:endParaRPr lang="en-GB" sz="1400" dirty="0">
              <a:solidFill>
                <a:schemeClr val="accent1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CD82296-78E1-8C3E-5177-6AC6FF66C01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Summary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D3EF6C-0C7F-A578-4449-8CD391615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7" y="1118913"/>
            <a:ext cx="8814476" cy="485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0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D99C6CA1-83B5-0882-E57C-726EB7F12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22243" cy="60792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Tariffs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617CBA2-CD5D-8583-8F40-E816954514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43104" y="1243610"/>
            <a:ext cx="2952969" cy="478773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/>
                </a:solidFill>
              </a:rPr>
              <a:t>Projected 2028/29 tariffs. </a:t>
            </a:r>
          </a:p>
          <a:p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7155C27-D869-D023-4700-EBB1FB7A32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927054"/>
              </p:ext>
            </p:extLst>
          </p:nvPr>
        </p:nvGraphicFramePr>
        <p:xfrm>
          <a:off x="406797" y="897308"/>
          <a:ext cx="7233146" cy="5884460"/>
        </p:xfrm>
        <a:graphic>
          <a:graphicData uri="http://schemas.openxmlformats.org/drawingml/2006/table">
            <a:tbl>
              <a:tblPr/>
              <a:tblGrid>
                <a:gridCol w="2060601">
                  <a:extLst>
                    <a:ext uri="{9D8B030D-6E8A-4147-A177-3AD203B41FA5}">
                      <a16:colId xmlns:a16="http://schemas.microsoft.com/office/drawing/2014/main" val="4287294658"/>
                    </a:ext>
                  </a:extLst>
                </a:gridCol>
                <a:gridCol w="738935">
                  <a:extLst>
                    <a:ext uri="{9D8B030D-6E8A-4147-A177-3AD203B41FA5}">
                      <a16:colId xmlns:a16="http://schemas.microsoft.com/office/drawing/2014/main" val="4264422456"/>
                    </a:ext>
                  </a:extLst>
                </a:gridCol>
                <a:gridCol w="738935">
                  <a:extLst>
                    <a:ext uri="{9D8B030D-6E8A-4147-A177-3AD203B41FA5}">
                      <a16:colId xmlns:a16="http://schemas.microsoft.com/office/drawing/2014/main" val="3339097784"/>
                    </a:ext>
                  </a:extLst>
                </a:gridCol>
                <a:gridCol w="738935">
                  <a:extLst>
                    <a:ext uri="{9D8B030D-6E8A-4147-A177-3AD203B41FA5}">
                      <a16:colId xmlns:a16="http://schemas.microsoft.com/office/drawing/2014/main" val="436880459"/>
                    </a:ext>
                  </a:extLst>
                </a:gridCol>
                <a:gridCol w="738935">
                  <a:extLst>
                    <a:ext uri="{9D8B030D-6E8A-4147-A177-3AD203B41FA5}">
                      <a16:colId xmlns:a16="http://schemas.microsoft.com/office/drawing/2014/main" val="3363906259"/>
                    </a:ext>
                  </a:extLst>
                </a:gridCol>
                <a:gridCol w="738935">
                  <a:extLst>
                    <a:ext uri="{9D8B030D-6E8A-4147-A177-3AD203B41FA5}">
                      <a16:colId xmlns:a16="http://schemas.microsoft.com/office/drawing/2014/main" val="2432442133"/>
                    </a:ext>
                  </a:extLst>
                </a:gridCol>
                <a:gridCol w="738935">
                  <a:extLst>
                    <a:ext uri="{9D8B030D-6E8A-4147-A177-3AD203B41FA5}">
                      <a16:colId xmlns:a16="http://schemas.microsoft.com/office/drawing/2014/main" val="4285990401"/>
                    </a:ext>
                  </a:extLst>
                </a:gridCol>
                <a:gridCol w="738935">
                  <a:extLst>
                    <a:ext uri="{9D8B030D-6E8A-4147-A177-3AD203B41FA5}">
                      <a16:colId xmlns:a16="http://schemas.microsoft.com/office/drawing/2014/main" val="1302108207"/>
                    </a:ext>
                  </a:extLst>
                </a:gridCol>
              </a:tblGrid>
              <a:tr h="43942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 dirty="0">
                          <a:effectLst/>
                          <a:latin typeface="Trebuchet MS" panose="020B0603020202020204" pitchFamily="34" charset="0"/>
                        </a:rPr>
                        <a:t>Tariff name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Red/black unit charge</a:t>
                      </a:r>
                      <a:b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p/kWh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Amber/yellow unit charge</a:t>
                      </a:r>
                      <a:b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p/kWh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Green unit charge</a:t>
                      </a:r>
                      <a:b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p/kWh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Fixed charge p/MPAN/day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Capacity charge p/kVA/day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Exceeded capacity charge</a:t>
                      </a:r>
                      <a:b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p/kVA/day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Reactive power charge</a:t>
                      </a:r>
                      <a:b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p/kVArh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633190"/>
                  </a:ext>
                </a:extLst>
              </a:tr>
              <a:tr h="25188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 dirty="0">
                          <a:effectLst/>
                          <a:latin typeface="Trebuchet MS" panose="020B0603020202020204" pitchFamily="34" charset="0"/>
                        </a:rPr>
                        <a:t>Domestic Aggregated or CT with Residual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20.180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5305955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Domestic Aggregated (Related MPAN)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20.180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920707"/>
                  </a:ext>
                </a:extLst>
              </a:tr>
              <a:tr h="25188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Non-Domestic Aggregated or CT No Residual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845054"/>
                  </a:ext>
                </a:extLst>
              </a:tr>
              <a:tr h="34659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 dirty="0">
                          <a:effectLst/>
                          <a:latin typeface="Trebuchet MS" panose="020B0603020202020204" pitchFamily="34" charset="0"/>
                        </a:rPr>
                        <a:t>Non-Domestic Aggregated or CT Band 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734142"/>
                  </a:ext>
                </a:extLst>
              </a:tr>
              <a:tr h="25188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Non-Domestic Aggregated or CT Band 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3409079"/>
                  </a:ext>
                </a:extLst>
              </a:tr>
              <a:tr h="25188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 dirty="0">
                          <a:effectLst/>
                          <a:latin typeface="Trebuchet MS" panose="020B0603020202020204" pitchFamily="34" charset="0"/>
                        </a:rPr>
                        <a:t>Non-Domestic Aggregated or CT Band 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6899232"/>
                  </a:ext>
                </a:extLst>
              </a:tr>
              <a:tr h="25188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 dirty="0">
                          <a:effectLst/>
                          <a:latin typeface="Trebuchet MS" panose="020B0603020202020204" pitchFamily="34" charset="0"/>
                        </a:rPr>
                        <a:t>Non-Domestic Aggregated or CT Band 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1396427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Non-Domestic Aggregated (related MPAN)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580134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Site Specific No Residual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12.301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471465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Site Specific Band 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12.301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54.41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7724264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Site Specific Band 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12.301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70.81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2096056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Site Specific Band 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12.301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97.36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607319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Site Specific Band 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12.301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5492147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Site Specific No Residual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91.49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3438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Site Specific Band 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117.55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312165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Site Specific Band 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133.96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446562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Site Specific Band 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3974465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Site Specific Band 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244.24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033976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Site Specific No Residual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201.18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955213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Site Specific Band 1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358.21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9806231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Site Specific Band 2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595.42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320491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Site Specific Band 3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994.57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9447040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Site Specific Band 4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2,122.56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5982167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Unmetered Supplies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57.015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883280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Generation Aggregated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-12.688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711218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Generation Aggregated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-9.827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064723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Generation Site Specific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-12.688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827890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Generation Site Specific no RP charge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-12.688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60273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Generation Site Specific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-9.827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0222368"/>
                  </a:ext>
                </a:extLst>
              </a:tr>
              <a:tr h="22609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LV Sub Generation Site Specific no RP charge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-9.827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8939263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Generation Site Specific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-7.220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288626"/>
                  </a:ext>
                </a:extLst>
              </a:tr>
              <a:tr h="14044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800" b="1" i="0" u="none" strike="noStrike">
                          <a:effectLst/>
                          <a:latin typeface="Trebuchet MS" panose="020B0603020202020204" pitchFamily="34" charset="0"/>
                        </a:rPr>
                        <a:t>HV Generation Site Specific no RP charge</a:t>
                      </a:r>
                    </a:p>
                  </a:txBody>
                  <a:tcPr marL="2517" marR="2517" marT="2517" marB="1208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-7.220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26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83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E4EDAC7-81F6-FC48-01DE-3FE1606FBC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sz="3200" dirty="0">
                <a:solidFill>
                  <a:schemeClr val="accent1"/>
                </a:solidFill>
              </a:rPr>
              <a:t>Any Questions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FFA1B8B-6EC0-BA00-B13D-F98018E6BCB0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4234343772"/>
      </p:ext>
    </p:extLst>
  </p:cSld>
  <p:clrMapOvr>
    <a:masterClrMapping/>
  </p:clrMapOvr>
</p:sld>
</file>

<file path=ppt/theme/theme1.xml><?xml version="1.0" encoding="utf-8"?>
<a:theme xmlns:a="http://schemas.openxmlformats.org/drawingml/2006/main" name="Iberdrola Covers">
  <a:themeElements>
    <a:clrScheme name="Iberdrola 2023">
      <a:dk1>
        <a:srgbClr val="3A3734"/>
      </a:dk1>
      <a:lt1>
        <a:srgbClr val="FFFFFF"/>
      </a:lt1>
      <a:dk2>
        <a:srgbClr val="00402A"/>
      </a:dk2>
      <a:lt2>
        <a:srgbClr val="DCEBE1"/>
      </a:lt2>
      <a:accent1>
        <a:srgbClr val="008C38"/>
      </a:accent1>
      <a:accent2>
        <a:srgbClr val="00A343"/>
      </a:accent2>
      <a:accent3>
        <a:srgbClr val="26BF64"/>
      </a:accent3>
      <a:accent4>
        <a:srgbClr val="5BD38C"/>
      </a:accent4>
      <a:accent5>
        <a:srgbClr val="0792E5"/>
      </a:accent5>
      <a:accent6>
        <a:srgbClr val="E3850D"/>
      </a:accent6>
      <a:hlink>
        <a:srgbClr val="008C38"/>
      </a:hlink>
      <a:folHlink>
        <a:srgbClr val="008C38"/>
      </a:folHlink>
    </a:clrScheme>
    <a:fontScheme name="Iberdrola">
      <a:majorFont>
        <a:latin typeface="IberPangea Text"/>
        <a:ea typeface=""/>
        <a:cs typeface=""/>
      </a:majorFont>
      <a:minorFont>
        <a:latin typeface="IberPangea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100" dirty="0" err="1" smtClean="0">
            <a:latin typeface="+mn-lt"/>
            <a:ea typeface="IberPangea Text Light" panose="020B0404000000000000" pitchFamily="34" charset="0"/>
            <a:cs typeface="IberPangea Text Light" panose="020B040400000000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P ENW TEMPLATE - internal use" id="{AB1E5669-FB59-424F-A30C-A72DF6D023CD}" vid="{20DA59EE-04C8-432C-AC95-B6D0E5948AF9}"/>
    </a:ext>
  </a:extLst>
</a:theme>
</file>

<file path=ppt/theme/theme2.xml><?xml version="1.0" encoding="utf-8"?>
<a:theme xmlns:a="http://schemas.openxmlformats.org/drawingml/2006/main" name="Iberdrola Content">
  <a:themeElements>
    <a:clrScheme name="Iberdrola 2023">
      <a:dk1>
        <a:srgbClr val="3A3734"/>
      </a:dk1>
      <a:lt1>
        <a:srgbClr val="FFFFFF"/>
      </a:lt1>
      <a:dk2>
        <a:srgbClr val="00402A"/>
      </a:dk2>
      <a:lt2>
        <a:srgbClr val="DCEBE1"/>
      </a:lt2>
      <a:accent1>
        <a:srgbClr val="008C38"/>
      </a:accent1>
      <a:accent2>
        <a:srgbClr val="00A343"/>
      </a:accent2>
      <a:accent3>
        <a:srgbClr val="26BF64"/>
      </a:accent3>
      <a:accent4>
        <a:srgbClr val="5BD38C"/>
      </a:accent4>
      <a:accent5>
        <a:srgbClr val="0792E5"/>
      </a:accent5>
      <a:accent6>
        <a:srgbClr val="E3850D"/>
      </a:accent6>
      <a:hlink>
        <a:srgbClr val="008C38"/>
      </a:hlink>
      <a:folHlink>
        <a:srgbClr val="008C38"/>
      </a:folHlink>
    </a:clrScheme>
    <a:fontScheme name="Iberdrola">
      <a:majorFont>
        <a:latin typeface="IberPangea Text"/>
        <a:ea typeface=""/>
        <a:cs typeface=""/>
      </a:majorFont>
      <a:minorFont>
        <a:latin typeface="IberPangea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noAutofit/>
      </a:bodyPr>
      <a:lstStyle>
        <a:defPPr algn="l">
          <a:defRPr sz="2000" dirty="0" smtClean="0">
            <a:latin typeface="IberPangea Text Light" panose="020B0404000000000000" pitchFamily="34" charset="0"/>
            <a:ea typeface="IberPangea Text Light" panose="020B0404000000000000" pitchFamily="34" charset="0"/>
            <a:cs typeface="IberPangea Text Light" panose="020B040400000000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P ENW TEMPLATE - internal use" id="{AB1E5669-FB59-424F-A30C-A72DF6D023CD}" vid="{3FFD61B2-397A-40AF-B2AC-34A9D26537DD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Standard document" ma:contentTypeID="0x01010055EC0C04E2A56343934CC8A7786F2AE000763A5330082134469DD445D89920F2FD" ma:contentTypeVersion="10" ma:contentTypeDescription="A standard document which will be visible to all colleagues." ma:contentTypeScope="" ma:versionID="b1d5bcfb9862736bf837c99d336ebda1">
  <xsd:schema xmlns:xsd="http://www.w3.org/2001/XMLSchema" xmlns:xs="http://www.w3.org/2001/XMLSchema" xmlns:p="http://schemas.microsoft.com/office/2006/metadata/properties" xmlns:ns2="70c30e90-425e-4146-9be7-9f556c1d876f" xmlns:ns3="17d2fee1-5b2b-41c0-b778-37b04b8f2513" xmlns:ns4="b1fc71a9-969a-470e-a049-d3c9a038fb07" targetNamespace="http://schemas.microsoft.com/office/2006/metadata/properties" ma:root="true" ma:fieldsID="3ea87ac66ecd9be587fcb7abe5ea86df" ns2:_="" ns3:_="" ns4:_="">
    <xsd:import namespace="70c30e90-425e-4146-9be7-9f556c1d876f"/>
    <xsd:import namespace="17d2fee1-5b2b-41c0-b778-37b04b8f2513"/>
    <xsd:import namespace="b1fc71a9-969a-470e-a049-d3c9a038fb07"/>
    <xsd:element name="properties">
      <xsd:complexType>
        <xsd:sequence>
          <xsd:element name="documentManagement">
            <xsd:complexType>
              <xsd:all>
                <xsd:element ref="ns2:p2f9878ed30f499cad40650e3d906d29" minOccurs="0"/>
                <xsd:element ref="ns3:TaxCatchAll" minOccurs="0"/>
                <xsd:element ref="ns3:TaxCatchAllLabel" minOccurs="0"/>
                <xsd:element ref="ns4:MediaServiceMetadata" minOccurs="0"/>
                <xsd:element ref="ns4:MediaServiceFastMetadata" minOccurs="0"/>
                <xsd:element ref="ns4:MediaServiceObjectDetectorVersion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c30e90-425e-4146-9be7-9f556c1d876f" elementFormDefault="qualified">
    <xsd:import namespace="http://schemas.microsoft.com/office/2006/documentManagement/types"/>
    <xsd:import namespace="http://schemas.microsoft.com/office/infopath/2007/PartnerControls"/>
    <xsd:element name="p2f9878ed30f499cad40650e3d906d29" ma:index="8" nillable="true" ma:taxonomy="true" ma:internalName="p2f9878ed30f499cad40650e3d906d29" ma:taxonomyFieldName="Tag" ma:displayName="Volt tags" ma:default="" ma:fieldId="{92f9878e-d30f-499c-ad40-650e3d906d29}" ma:taxonomyMulti="true" ma:sspId="067db64c-bf56-4c9f-89db-b6c5b68a7903" ma:termSetId="b9d8ef69-7a19-4330-8e20-ec1d7934eb5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2fee1-5b2b-41c0-b778-37b04b8f2513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hidden="true" ma:list="{cbe222a0-b9b3-4c46-989c-c0dc20ebe84e}" ma:internalName="TaxCatchAll" ma:showField="CatchAllData" ma:web="70c30e90-425e-4146-9be7-9f556c1d87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cbe222a0-b9b3-4c46-989c-c0dc20ebe84e}" ma:internalName="TaxCatchAllLabel" ma:readOnly="true" ma:showField="CatchAllDataLabel" ma:web="70c30e90-425e-4146-9be7-9f556c1d87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fc71a9-969a-470e-a049-d3c9a038fb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7d2fee1-5b2b-41c0-b778-37b04b8f2513">
      <Value>115</Value>
    </TaxCatchAll>
    <p2f9878ed30f499cad40650e3d906d29 xmlns="70c30e90-425e-4146-9be7-9f556c1d876f">
      <Terms xmlns="http://schemas.microsoft.com/office/infopath/2007/PartnerControls">
        <TermInfo xmlns="http://schemas.microsoft.com/office/infopath/2007/PartnerControls">
          <TermName xmlns="http://schemas.microsoft.com/office/infopath/2007/PartnerControls">Our brand</TermName>
          <TermId xmlns="http://schemas.microsoft.com/office/infopath/2007/PartnerControls">bfdbe6fa-451f-4ab7-8705-ede2eca15d59</TermId>
        </TermInfo>
      </Terms>
    </p2f9878ed30f499cad40650e3d906d29>
  </documentManagement>
</p:properties>
</file>

<file path=customXml/itemProps1.xml><?xml version="1.0" encoding="utf-8"?>
<ds:datastoreItem xmlns:ds="http://schemas.openxmlformats.org/officeDocument/2006/customXml" ds:itemID="{F01742D4-B9AF-4273-B4FE-CDBF89D9F8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c30e90-425e-4146-9be7-9f556c1d876f"/>
    <ds:schemaRef ds:uri="17d2fee1-5b2b-41c0-b778-37b04b8f2513"/>
    <ds:schemaRef ds:uri="b1fc71a9-969a-470e-a049-d3c9a038fb0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3DDD001-9B15-44EC-92D4-F0985AA8E5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225985-E045-4255-A5C0-29440C646005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b196ffa9-5a60-4d29-b06e-ee8cd3f24d98"/>
    <ds:schemaRef ds:uri="http://www.w3.org/XML/1998/namespace"/>
    <ds:schemaRef ds:uri="http://schemas.openxmlformats.org/package/2006/metadata/core-properties"/>
    <ds:schemaRef ds:uri="106cf1b1-6dd6-4858-a125-4e856adba774"/>
    <ds:schemaRef ds:uri="http://schemas.microsoft.com/office/2006/metadata/properties"/>
    <ds:schemaRef ds:uri="d408777d-d30c-4b94-b0c8-d465a95b16fb"/>
    <ds:schemaRef ds:uri="17d2fee1-5b2b-41c0-b778-37b04b8f2513"/>
    <ds:schemaRef ds:uri="70c30e90-425e-4146-9be7-9f556c1d876f"/>
  </ds:schemaRefs>
</ds:datastoreItem>
</file>

<file path=docMetadata/LabelInfo.xml><?xml version="1.0" encoding="utf-8"?>
<clbl:labelList xmlns:clbl="http://schemas.microsoft.com/office/2020/mipLabelMetadata">
  <clbl:label id="{d7a6e363-f46d-4bdb-b69e-4ac38526e6c1}" enabled="1" method="Standard" siteId="{38901ed9-ed9f-4b79-83a5-787e5ae6e876}" contentBits="3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SP ENW Template - internal use</Template>
  <TotalTime>1572</TotalTime>
  <Words>507</Words>
  <Application>Microsoft Office PowerPoint</Application>
  <PresentationFormat>Widescreen</PresentationFormat>
  <Paragraphs>228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IberPangea Text Light</vt:lpstr>
      <vt:lpstr>Arial</vt:lpstr>
      <vt:lpstr>IberPangea Text</vt:lpstr>
      <vt:lpstr>Trebuchet MS</vt:lpstr>
      <vt:lpstr>ＭＳ Ｐゴシック</vt:lpstr>
      <vt:lpstr>Calibri</vt:lpstr>
      <vt:lpstr>Iberdrola Covers</vt:lpstr>
      <vt:lpstr>Iberdrola Content</vt:lpstr>
      <vt:lpstr>DCUSA Cost Information Briefing</vt:lpstr>
      <vt:lpstr>Agenda</vt:lpstr>
      <vt:lpstr>Summary</vt:lpstr>
      <vt:lpstr>Tariffs</vt:lpstr>
      <vt:lpstr>Q &amp; A</vt:lpstr>
    </vt:vector>
  </TitlesOfParts>
  <Manager/>
  <Company>Electricity North West Limited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Akin-Olawale, Itunu</dc:creator>
  <cp:keywords/>
  <dc:description/>
  <cp:lastModifiedBy>Andy Green</cp:lastModifiedBy>
  <cp:revision>13</cp:revision>
  <cp:lastPrinted>2019-12-02T13:37:01Z</cp:lastPrinted>
  <dcterms:created xsi:type="dcterms:W3CDTF">2025-07-25T13:56:10Z</dcterms:created>
  <dcterms:modified xsi:type="dcterms:W3CDTF">2026-06-25T10:03:11Z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0x01010055EC0C04E2A56343934CC8A7786F2AE000763A5330082134469DD445D89920F2FD</vt:lpwstr>
  </property>
  <property fmtid="{D5CDD505-2E9C-101B-9397-08002B2CF9AE}" pid="3" name="MediaServiceImageTags">
    <vt:lpwstr/>
  </property>
  <property fmtid="{D5CDD505-2E9C-101B-9397-08002B2CF9AE}" pid="4" name="MSIP_Label_019c027e-33b7-45fc-a572-8ffa5d09ec36_Enabled">
    <vt:lpwstr>true</vt:lpwstr>
  </property>
  <property fmtid="{D5CDD505-2E9C-101B-9397-08002B2CF9AE}" pid="5" name="MSIP_Label_019c027e-33b7-45fc-a572-8ffa5d09ec36_SetDate">
    <vt:lpwstr>2023-09-15T13:26:11Z</vt:lpwstr>
  </property>
  <property fmtid="{D5CDD505-2E9C-101B-9397-08002B2CF9AE}" pid="6" name="MSIP_Label_019c027e-33b7-45fc-a572-8ffa5d09ec36_Method">
    <vt:lpwstr>Privileged</vt:lpwstr>
  </property>
  <property fmtid="{D5CDD505-2E9C-101B-9397-08002B2CF9AE}" pid="7" name="MSIP_Label_019c027e-33b7-45fc-a572-8ffa5d09ec36_Name">
    <vt:lpwstr>Internal Use</vt:lpwstr>
  </property>
  <property fmtid="{D5CDD505-2E9C-101B-9397-08002B2CF9AE}" pid="8" name="MSIP_Label_019c027e-33b7-45fc-a572-8ffa5d09ec36_SiteId">
    <vt:lpwstr>031a09bc-a2bf-44df-888e-4e09355b7a24</vt:lpwstr>
  </property>
  <property fmtid="{D5CDD505-2E9C-101B-9397-08002B2CF9AE}" pid="9" name="MSIP_Label_019c027e-33b7-45fc-a572-8ffa5d09ec36_ActionId">
    <vt:lpwstr>f1f99082-1758-40c2-96dc-6cb97ca5d8d0</vt:lpwstr>
  </property>
  <property fmtid="{D5CDD505-2E9C-101B-9397-08002B2CF9AE}" pid="10" name="MSIP_Label_019c027e-33b7-45fc-a572-8ffa5d09ec36_ContentBits">
    <vt:lpwstr>2</vt:lpwstr>
  </property>
  <property fmtid="{D5CDD505-2E9C-101B-9397-08002B2CF9AE}" pid="11" name="Tag">
    <vt:lpwstr>115;#Our brand|bfdbe6fa-451f-4ab7-8705-ede2eca15d59</vt:lpwstr>
  </property>
  <property fmtid="{D5CDD505-2E9C-101B-9397-08002B2CF9AE}" pid="12" name="ClassificationContentMarkingFooterLocations">
    <vt:lpwstr>Iberdrola Covers:13\Iberdrola Content:3</vt:lpwstr>
  </property>
  <property fmtid="{D5CDD505-2E9C-101B-9397-08002B2CF9AE}" pid="13" name="ClassificationContentMarkingFooterText">
    <vt:lpwstr>Internal Use</vt:lpwstr>
  </property>
  <property fmtid="{D5CDD505-2E9C-101B-9397-08002B2CF9AE}" pid="14" name="ClassificationContentMarkingHeaderLocations">
    <vt:lpwstr>Iberdrola Covers:5\Iberdrola Content:6</vt:lpwstr>
  </property>
  <property fmtid="{D5CDD505-2E9C-101B-9397-08002B2CF9AE}" pid="15" name="ClassificationContentMarkingHeaderText">
    <vt:lpwstr>Internal Use</vt:lpwstr>
  </property>
</Properties>
</file>